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Layouts/slideLayout4.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slideMasters/slideMaster4.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theme/theme6.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 id="2147483655" r:id="rId4"/>
  </p:sldMasterIdLst>
  <p:notesMasterIdLst>
    <p:notesMasterId r:id="rId6"/>
  </p:notesMasterIdLst>
  <p:handoutMasterIdLst>
    <p:handoutMasterId r:id="rId7"/>
  </p:handoutMasterIdLst>
  <p:sldIdLst>
    <p:sldId id="286" r:id="rId5"/>
  </p:sldIdLst>
  <p:sldSz cx="43891200" cy="32918400"/>
  <p:notesSz cx="7010400" cy="9296400"/>
  <p:defaultTextStyle>
    <a:defPPr>
      <a:defRPr lang="en-US"/>
    </a:defPPr>
    <a:lvl1pPr algn="l" defTabSz="4387850" rtl="0" fontAlgn="base">
      <a:spcBef>
        <a:spcPct val="0"/>
      </a:spcBef>
      <a:spcAft>
        <a:spcPct val="0"/>
      </a:spcAft>
      <a:defRPr sz="8600" kern="1200">
        <a:solidFill>
          <a:schemeClr val="tx1"/>
        </a:solidFill>
        <a:latin typeface="Arial" charset="0"/>
        <a:ea typeface="+mn-ea"/>
        <a:cs typeface="+mn-cs"/>
      </a:defRPr>
    </a:lvl1pPr>
    <a:lvl2pPr marL="2193925" indent="-1736725" algn="l" defTabSz="4387850" rtl="0" fontAlgn="base">
      <a:spcBef>
        <a:spcPct val="0"/>
      </a:spcBef>
      <a:spcAft>
        <a:spcPct val="0"/>
      </a:spcAft>
      <a:defRPr sz="8600" kern="1200">
        <a:solidFill>
          <a:schemeClr val="tx1"/>
        </a:solidFill>
        <a:latin typeface="Arial" charset="0"/>
        <a:ea typeface="+mn-ea"/>
        <a:cs typeface="+mn-cs"/>
      </a:defRPr>
    </a:lvl2pPr>
    <a:lvl3pPr marL="4387850" indent="-3473450" algn="l" defTabSz="4387850" rtl="0" fontAlgn="base">
      <a:spcBef>
        <a:spcPct val="0"/>
      </a:spcBef>
      <a:spcAft>
        <a:spcPct val="0"/>
      </a:spcAft>
      <a:defRPr sz="8600" kern="1200">
        <a:solidFill>
          <a:schemeClr val="tx1"/>
        </a:solidFill>
        <a:latin typeface="Arial" charset="0"/>
        <a:ea typeface="+mn-ea"/>
        <a:cs typeface="+mn-cs"/>
      </a:defRPr>
    </a:lvl3pPr>
    <a:lvl4pPr marL="6581775" indent="-5210175" algn="l" defTabSz="4387850" rtl="0" fontAlgn="base">
      <a:spcBef>
        <a:spcPct val="0"/>
      </a:spcBef>
      <a:spcAft>
        <a:spcPct val="0"/>
      </a:spcAft>
      <a:defRPr sz="8600" kern="1200">
        <a:solidFill>
          <a:schemeClr val="tx1"/>
        </a:solidFill>
        <a:latin typeface="Arial" charset="0"/>
        <a:ea typeface="+mn-ea"/>
        <a:cs typeface="+mn-cs"/>
      </a:defRPr>
    </a:lvl4pPr>
    <a:lvl5pPr marL="8777288" indent="-6948488" algn="l" defTabSz="4387850"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 lastIdx="2" clrIdx="0"/>
  <p:cmAuthor id="1" name="PosterPresentations.com - 510.649.3001"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3E9E5"/>
    <a:srgbClr val="EAEAEA"/>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p:cViewPr>
        <p:scale>
          <a:sx n="10" d="100"/>
          <a:sy n="10" d="100"/>
        </p:scale>
        <p:origin x="-1032" y="-378"/>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730"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12" Type="http://schemas.openxmlformats.org/officeDocument/2006/relationships/image" Target="../media/image15.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11" Type="http://schemas.openxmlformats.org/officeDocument/2006/relationships/image" Target="../media/image14.emf"/><Relationship Id="rId5" Type="http://schemas.openxmlformats.org/officeDocument/2006/relationships/image" Target="../media/image8.emf"/><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108850" tIns="54425" rIns="108850" bIns="54425" numCol="1" anchor="t" anchorCtr="0" compatLnSpc="1">
            <a:prstTxWarp prst="textNoShape">
              <a:avLst/>
            </a:prstTxWarp>
          </a:bodyPr>
          <a:lstStyle>
            <a:lvl1pPr defTabSz="5222875">
              <a:defRPr sz="1400">
                <a:latin typeface="Calibri" pitchFamily="34" charset="0"/>
              </a:defRPr>
            </a:lvl1pPr>
          </a:lstStyle>
          <a:p>
            <a:pPr>
              <a:defRPr/>
            </a:pPr>
            <a:endParaRPr lang="en-US"/>
          </a:p>
        </p:txBody>
      </p:sp>
      <p:sp>
        <p:nvSpPr>
          <p:cNvPr id="3" name="Date Placeholder 2"/>
          <p:cNvSpPr>
            <a:spLocks noGrp="1"/>
          </p:cNvSpPr>
          <p:nvPr>
            <p:ph type="dt" sz="quarter" idx="1"/>
          </p:nvPr>
        </p:nvSpPr>
        <p:spPr bwMode="auto">
          <a:xfrm>
            <a:off x="3970338" y="0"/>
            <a:ext cx="3038475" cy="465138"/>
          </a:xfrm>
          <a:prstGeom prst="rect">
            <a:avLst/>
          </a:prstGeom>
          <a:noFill/>
          <a:ln w="9525">
            <a:noFill/>
            <a:miter lim="800000"/>
            <a:headEnd/>
            <a:tailEnd/>
          </a:ln>
        </p:spPr>
        <p:txBody>
          <a:bodyPr vert="horz" wrap="square" lIns="108850" tIns="54425" rIns="108850" bIns="54425" numCol="1" anchor="t" anchorCtr="0" compatLnSpc="1">
            <a:prstTxWarp prst="textNoShape">
              <a:avLst/>
            </a:prstTxWarp>
          </a:bodyPr>
          <a:lstStyle>
            <a:lvl1pPr algn="r" defTabSz="5222875">
              <a:defRPr sz="1400">
                <a:latin typeface="Calibri" pitchFamily="34" charset="0"/>
              </a:defRPr>
            </a:lvl1pPr>
          </a:lstStyle>
          <a:p>
            <a:pPr>
              <a:defRPr/>
            </a:pPr>
            <a:fld id="{5152EF89-2CB9-42BC-92A4-31E8BD28E552}" type="datetimeFigureOut">
              <a:rPr lang="en-US"/>
              <a:pPr>
                <a:defRPr/>
              </a:pPr>
              <a:t>6/15/2015</a:t>
            </a:fld>
            <a:endParaRPr lang="en-US"/>
          </a:p>
        </p:txBody>
      </p:sp>
      <p:sp>
        <p:nvSpPr>
          <p:cNvPr id="4" name="Footer Placeholder 3"/>
          <p:cNvSpPr>
            <a:spLocks noGrp="1"/>
          </p:cNvSpPr>
          <p:nvPr>
            <p:ph type="ftr" sz="quarter" idx="2"/>
          </p:nvPr>
        </p:nvSpPr>
        <p:spPr bwMode="auto">
          <a:xfrm>
            <a:off x="0" y="8829675"/>
            <a:ext cx="3038475" cy="465138"/>
          </a:xfrm>
          <a:prstGeom prst="rect">
            <a:avLst/>
          </a:prstGeom>
          <a:noFill/>
          <a:ln w="9525">
            <a:noFill/>
            <a:miter lim="800000"/>
            <a:headEnd/>
            <a:tailEnd/>
          </a:ln>
        </p:spPr>
        <p:txBody>
          <a:bodyPr vert="horz" wrap="square" lIns="108850" tIns="54425" rIns="108850" bIns="54425" numCol="1" anchor="b" anchorCtr="0" compatLnSpc="1">
            <a:prstTxWarp prst="textNoShape">
              <a:avLst/>
            </a:prstTxWarp>
          </a:bodyPr>
          <a:lstStyle>
            <a:lvl1pPr defTabSz="5222875">
              <a:defRPr sz="1400">
                <a:latin typeface="Calibri" pitchFamily="34" charset="0"/>
              </a:defRPr>
            </a:lvl1pPr>
          </a:lstStyle>
          <a:p>
            <a:pPr>
              <a:defRPr/>
            </a:pPr>
            <a:endParaRPr lang="en-US"/>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108850" tIns="54425" rIns="108850" bIns="54425" numCol="1" anchor="b" anchorCtr="0" compatLnSpc="1">
            <a:prstTxWarp prst="textNoShape">
              <a:avLst/>
            </a:prstTxWarp>
          </a:bodyPr>
          <a:lstStyle>
            <a:lvl1pPr algn="r" defTabSz="5222875">
              <a:defRPr sz="1400">
                <a:latin typeface="Calibri" pitchFamily="34" charset="0"/>
              </a:defRPr>
            </a:lvl1pPr>
          </a:lstStyle>
          <a:p>
            <a:pPr>
              <a:defRPr/>
            </a:pPr>
            <a:fld id="{CD9F499F-0B19-4CFE-976C-CEA1DC075CA5}" type="slidenum">
              <a:rPr lang="en-US"/>
              <a:pPr>
                <a:defRPr/>
              </a:pPr>
              <a:t>‹#›</a:t>
            </a:fld>
            <a:endParaRPr lang="en-US"/>
          </a:p>
        </p:txBody>
      </p:sp>
    </p:spTree>
    <p:extLst>
      <p:ext uri="{BB962C8B-B14F-4D97-AF65-F5344CB8AC3E}">
        <p14:creationId xmlns:p14="http://schemas.microsoft.com/office/powerpoint/2010/main" xmlns="" val="3571945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108850" tIns="54425" rIns="108850" bIns="54425" numCol="1" anchor="t" anchorCtr="0" compatLnSpc="1">
            <a:prstTxWarp prst="textNoShape">
              <a:avLst/>
            </a:prstTxWarp>
          </a:bodyPr>
          <a:lstStyle>
            <a:lvl1pPr defTabSz="5222875">
              <a:defRPr sz="14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108850" tIns="54425" rIns="108850" bIns="54425" numCol="1" anchor="t" anchorCtr="0" compatLnSpc="1">
            <a:prstTxWarp prst="textNoShape">
              <a:avLst/>
            </a:prstTxWarp>
          </a:bodyPr>
          <a:lstStyle>
            <a:lvl1pPr algn="r" defTabSz="5222875">
              <a:defRPr sz="1400">
                <a:latin typeface="Calibri" pitchFamily="34" charset="0"/>
              </a:defRPr>
            </a:lvl1pPr>
          </a:lstStyle>
          <a:p>
            <a:pPr>
              <a:defRPr/>
            </a:pPr>
            <a:fld id="{AC808BD3-77E5-4603-A710-0CCE1D356014}" type="datetimeFigureOut">
              <a:rPr lang="en-US"/>
              <a:pPr>
                <a:defRPr/>
              </a:pPr>
              <a:t>6/15/2015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bwMode="auto">
          <a:xfrm>
            <a:off x="701675" y="4414838"/>
            <a:ext cx="5607050" cy="4184650"/>
          </a:xfrm>
          <a:prstGeom prst="rect">
            <a:avLst/>
          </a:prstGeom>
          <a:noFill/>
          <a:ln w="9525">
            <a:noFill/>
            <a:miter lim="800000"/>
            <a:headEnd/>
            <a:tailEnd/>
          </a:ln>
        </p:spPr>
        <p:txBody>
          <a:bodyPr vert="horz" wrap="square" lIns="108850" tIns="54425" rIns="108850" bIns="54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108850" tIns="54425" rIns="108850" bIns="54425" numCol="1" anchor="b" anchorCtr="0" compatLnSpc="1">
            <a:prstTxWarp prst="textNoShape">
              <a:avLst/>
            </a:prstTxWarp>
          </a:bodyPr>
          <a:lstStyle>
            <a:lvl1pPr defTabSz="5222875">
              <a:defRPr sz="14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108850" tIns="54425" rIns="108850" bIns="54425" numCol="1" anchor="b" anchorCtr="0" compatLnSpc="1">
            <a:prstTxWarp prst="textNoShape">
              <a:avLst/>
            </a:prstTxWarp>
          </a:bodyPr>
          <a:lstStyle>
            <a:lvl1pPr algn="r" defTabSz="5222875">
              <a:defRPr sz="1400">
                <a:latin typeface="Calibri" pitchFamily="34" charset="0"/>
              </a:defRPr>
            </a:lvl1pPr>
          </a:lstStyle>
          <a:p>
            <a:pPr>
              <a:defRPr/>
            </a:pPr>
            <a:fld id="{C03A9F62-1E41-4F8E-BAC0-511A1CD8BBD4}" type="slidenum">
              <a:rPr lang="en-US"/>
              <a:pPr>
                <a:defRPr/>
              </a:pPr>
              <a:t>‹#›</a:t>
            </a:fld>
            <a:endParaRPr lang="en-US"/>
          </a:p>
        </p:txBody>
      </p:sp>
    </p:spTree>
    <p:extLst>
      <p:ext uri="{BB962C8B-B14F-4D97-AF65-F5344CB8AC3E}">
        <p14:creationId xmlns:p14="http://schemas.microsoft.com/office/powerpoint/2010/main" xmlns="" val="3389359760"/>
      </p:ext>
    </p:extLst>
  </p:cSld>
  <p:clrMap bg1="lt1" tx1="dk1" bg2="lt2" tx2="dk2" accent1="accent1" accent2="accent2" accent3="accent3" accent4="accent4" accent5="accent5" accent6="accent6" hlink="hlink" folHlink="folHlink"/>
  <p:notesStyle>
    <a:lvl1pPr algn="l" defTabSz="4387850" rtl="0" eaLnBrk="0" fontAlgn="base" hangingPunct="0">
      <a:spcBef>
        <a:spcPct val="30000"/>
      </a:spcBef>
      <a:spcAft>
        <a:spcPct val="0"/>
      </a:spcAft>
      <a:defRPr sz="5800" kern="1200">
        <a:solidFill>
          <a:schemeClr val="tx1"/>
        </a:solidFill>
        <a:latin typeface="+mn-lt"/>
        <a:ea typeface="+mn-ea"/>
        <a:cs typeface="+mn-cs"/>
      </a:defRPr>
    </a:lvl1pPr>
    <a:lvl2pPr marL="2193925" algn="l" defTabSz="4387850" rtl="0" eaLnBrk="0" fontAlgn="base" hangingPunct="0">
      <a:spcBef>
        <a:spcPct val="30000"/>
      </a:spcBef>
      <a:spcAft>
        <a:spcPct val="0"/>
      </a:spcAft>
      <a:defRPr sz="5800" kern="1200">
        <a:solidFill>
          <a:schemeClr val="tx1"/>
        </a:solidFill>
        <a:latin typeface="+mn-lt"/>
        <a:ea typeface="+mn-ea"/>
        <a:cs typeface="+mn-cs"/>
      </a:defRPr>
    </a:lvl2pPr>
    <a:lvl3pPr marL="4387850" algn="l" defTabSz="4387850" rtl="0" eaLnBrk="0" fontAlgn="base" hangingPunct="0">
      <a:spcBef>
        <a:spcPct val="30000"/>
      </a:spcBef>
      <a:spcAft>
        <a:spcPct val="0"/>
      </a:spcAft>
      <a:defRPr sz="5800" kern="1200">
        <a:solidFill>
          <a:schemeClr val="tx1"/>
        </a:solidFill>
        <a:latin typeface="+mn-lt"/>
        <a:ea typeface="+mn-ea"/>
        <a:cs typeface="+mn-cs"/>
      </a:defRPr>
    </a:lvl3pPr>
    <a:lvl4pPr marL="6581775" algn="l" defTabSz="4387850" rtl="0" eaLnBrk="0" fontAlgn="base" hangingPunct="0">
      <a:spcBef>
        <a:spcPct val="30000"/>
      </a:spcBef>
      <a:spcAft>
        <a:spcPct val="0"/>
      </a:spcAft>
      <a:defRPr sz="5800" kern="1200">
        <a:solidFill>
          <a:schemeClr val="tx1"/>
        </a:solidFill>
        <a:latin typeface="+mn-lt"/>
        <a:ea typeface="+mn-ea"/>
        <a:cs typeface="+mn-cs"/>
      </a:defRPr>
    </a:lvl4pPr>
    <a:lvl5pPr marL="8777288" algn="l" defTabSz="4387850" rtl="0" eaLnBrk="0" fontAlgn="base" hangingPunct="0">
      <a:spcBef>
        <a:spcPct val="30000"/>
      </a:spcBef>
      <a:spcAft>
        <a:spcPct val="0"/>
      </a:spcAft>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2291" name="Slide Number Placeholder 3"/>
          <p:cNvSpPr>
            <a:spLocks noGrp="1"/>
          </p:cNvSpPr>
          <p:nvPr>
            <p:ph type="sldNum" sz="quarter" idx="5"/>
          </p:nvPr>
        </p:nvSpPr>
        <p:spPr>
          <a:noFill/>
        </p:spPr>
        <p:txBody>
          <a:bodyPr/>
          <a:lstStyle/>
          <a:p>
            <a:fld id="{9092BE6A-3D05-4C7B-AB7B-4F9647AA902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2" name="Title 1"/>
          <p:cNvSpPr>
            <a:spLocks noGrp="1"/>
          </p:cNvSpPr>
          <p:nvPr>
            <p:ph type="title"/>
          </p:nvPr>
        </p:nvSpPr>
        <p:spPr>
          <a:xfrm>
            <a:off x="5932593" y="457202"/>
            <a:ext cx="32009976" cy="1447800"/>
          </a:xfrm>
          <a:prstGeom prst="rect">
            <a:avLst/>
          </a:prstGeom>
        </p:spPr>
        <p:txBody>
          <a:bodyPr lIns="91436" tIns="45717" rIns="91436" bIns="45717" anchor="ctr" anchorCtr="0"/>
          <a:lstStyle>
            <a:lvl1pPr>
              <a:defRPr b="1"/>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904188" y="600440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922341" y="5265739"/>
            <a:ext cx="10048875" cy="754045"/>
          </a:xfrm>
          <a:prstGeom prst="rect">
            <a:avLst/>
          </a:prstGeom>
          <a:solidFill>
            <a:schemeClr val="accent5">
              <a:lumMod val="50000"/>
            </a:schemeClr>
          </a:solidFill>
        </p:spPr>
        <p:txBody>
          <a:bodyPr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4" name="Picture Placeholder 13"/>
          <p:cNvSpPr>
            <a:spLocks noGrp="1"/>
          </p:cNvSpPr>
          <p:nvPr>
            <p:ph type="pic" sz="quarter" idx="15"/>
          </p:nvPr>
        </p:nvSpPr>
        <p:spPr>
          <a:xfrm>
            <a:off x="914400" y="11430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18" name="Picture Placeholder 13"/>
          <p:cNvSpPr>
            <a:spLocks noGrp="1"/>
          </p:cNvSpPr>
          <p:nvPr>
            <p:ph type="pic" sz="quarter" idx="18"/>
          </p:nvPr>
        </p:nvSpPr>
        <p:spPr>
          <a:xfrm>
            <a:off x="38557200" y="12192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20" name="Text Placeholder 5"/>
          <p:cNvSpPr>
            <a:spLocks noGrp="1"/>
          </p:cNvSpPr>
          <p:nvPr>
            <p:ph type="body" sz="quarter" idx="20"/>
          </p:nvPr>
        </p:nvSpPr>
        <p:spPr>
          <a:xfrm>
            <a:off x="922339" y="14212513"/>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11587165" y="5996467"/>
            <a:ext cx="1004887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11587166" y="5265739"/>
            <a:ext cx="10048875" cy="754045"/>
          </a:xfrm>
          <a:prstGeom prst="rect">
            <a:avLst/>
          </a:prstGeom>
          <a:solidFill>
            <a:schemeClr val="accent5">
              <a:lumMod val="50000"/>
            </a:schemeClr>
          </a:solidFill>
        </p:spPr>
        <p:txBody>
          <a:bodyPr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22258339" y="6004405"/>
            <a:ext cx="1004887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22250400" y="5257801"/>
            <a:ext cx="10058400" cy="754045"/>
          </a:xfrm>
          <a:prstGeom prst="rect">
            <a:avLst/>
          </a:prstGeom>
          <a:solidFill>
            <a:schemeClr val="accent5">
              <a:lumMod val="50000"/>
            </a:schemeClr>
          </a:solidFill>
        </p:spPr>
        <p:txBody>
          <a:bodyPr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32924750" y="5265739"/>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32924750" y="600440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32919059" y="14272738"/>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32997777"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32924750" y="25679401"/>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32914027" y="26433446"/>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111" name="Text Placeholder 5"/>
          <p:cNvSpPr>
            <a:spLocks noGrp="1"/>
          </p:cNvSpPr>
          <p:nvPr>
            <p:ph type="body" sz="quarter" idx="9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0" name="Text Placeholder 3"/>
          <p:cNvSpPr>
            <a:spLocks noGrp="1"/>
          </p:cNvSpPr>
          <p:nvPr>
            <p:ph type="body" sz="quarter" idx="96"/>
          </p:nvPr>
        </p:nvSpPr>
        <p:spPr>
          <a:xfrm>
            <a:off x="904188" y="14951552"/>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103" name="Text Placeholder 3"/>
          <p:cNvSpPr>
            <a:spLocks noGrp="1"/>
          </p:cNvSpPr>
          <p:nvPr>
            <p:ph type="body" sz="quarter" idx="10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1" name="Text Placeholder 3"/>
          <p:cNvSpPr>
            <a:spLocks noGrp="1"/>
          </p:cNvSpPr>
          <p:nvPr>
            <p:ph type="body" sz="quarter" idx="116"/>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2" name="Text Placeholder 3"/>
          <p:cNvSpPr>
            <a:spLocks noGrp="1"/>
          </p:cNvSpPr>
          <p:nvPr>
            <p:ph type="body" sz="quarter" idx="11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3" name="Text Placeholder 3"/>
          <p:cNvSpPr>
            <a:spLocks noGrp="1"/>
          </p:cNvSpPr>
          <p:nvPr>
            <p:ph type="body" sz="quarter" idx="118"/>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4" name="Text Placeholder 3"/>
          <p:cNvSpPr>
            <a:spLocks noGrp="1"/>
          </p:cNvSpPr>
          <p:nvPr>
            <p:ph type="body" sz="quarter" idx="119"/>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5" name="Text Placeholder 3"/>
          <p:cNvSpPr>
            <a:spLocks noGrp="1"/>
          </p:cNvSpPr>
          <p:nvPr>
            <p:ph type="body" sz="quarter" idx="120"/>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6" name="Text Placeholder 3"/>
          <p:cNvSpPr>
            <a:spLocks noGrp="1"/>
          </p:cNvSpPr>
          <p:nvPr>
            <p:ph type="body" sz="quarter" idx="12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7" name="Text Placeholder 3"/>
          <p:cNvSpPr>
            <a:spLocks noGrp="1"/>
          </p:cNvSpPr>
          <p:nvPr>
            <p:ph type="body" sz="quarter" idx="122"/>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8" name="Text Placeholder 3"/>
          <p:cNvSpPr>
            <a:spLocks noGrp="1"/>
          </p:cNvSpPr>
          <p:nvPr>
            <p:ph type="body" sz="quarter" idx="123"/>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9" name="Text Placeholder 3"/>
          <p:cNvSpPr>
            <a:spLocks noGrp="1"/>
          </p:cNvSpPr>
          <p:nvPr>
            <p:ph type="body" sz="quarter" idx="124"/>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61" name="Text Placeholder 3"/>
          <p:cNvSpPr>
            <a:spLocks noGrp="1"/>
          </p:cNvSpPr>
          <p:nvPr>
            <p:ph type="body" sz="quarter" idx="125"/>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3" name="Picture Placeholder 13"/>
          <p:cNvSpPr>
            <a:spLocks noGrp="1"/>
          </p:cNvSpPr>
          <p:nvPr>
            <p:ph type="pic" sz="quarter" idx="11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4" name="Picture Placeholder 13"/>
          <p:cNvSpPr>
            <a:spLocks noGrp="1"/>
          </p:cNvSpPr>
          <p:nvPr>
            <p:ph type="pic" sz="quarter" idx="126"/>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5" name="Picture Placeholder 13"/>
          <p:cNvSpPr>
            <a:spLocks noGrp="1"/>
          </p:cNvSpPr>
          <p:nvPr>
            <p:ph type="pic" sz="quarter" idx="127"/>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6" name="Picture Placeholder 13"/>
          <p:cNvSpPr>
            <a:spLocks noGrp="1"/>
          </p:cNvSpPr>
          <p:nvPr>
            <p:ph type="pic" sz="quarter" idx="128"/>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7" name="Picture Placeholder 13"/>
          <p:cNvSpPr>
            <a:spLocks noGrp="1"/>
          </p:cNvSpPr>
          <p:nvPr>
            <p:ph type="pic" sz="quarter" idx="129"/>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9" name="Picture Placeholder 13"/>
          <p:cNvSpPr>
            <a:spLocks noGrp="1"/>
          </p:cNvSpPr>
          <p:nvPr>
            <p:ph type="pic" sz="quarter" idx="130"/>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2" name="Picture Placeholder 13"/>
          <p:cNvSpPr>
            <a:spLocks noGrp="1"/>
          </p:cNvSpPr>
          <p:nvPr>
            <p:ph type="pic" sz="quarter" idx="13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5" name="Picture Placeholder 13"/>
          <p:cNvSpPr>
            <a:spLocks noGrp="1"/>
          </p:cNvSpPr>
          <p:nvPr>
            <p:ph type="pic" sz="quarter" idx="132"/>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8" name="Picture Placeholder 13"/>
          <p:cNvSpPr>
            <a:spLocks noGrp="1"/>
          </p:cNvSpPr>
          <p:nvPr>
            <p:ph type="pic" sz="quarter" idx="133"/>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112" name="Picture Placeholder 13"/>
          <p:cNvSpPr>
            <a:spLocks noGrp="1"/>
          </p:cNvSpPr>
          <p:nvPr>
            <p:ph type="pic" sz="quarter" idx="134"/>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121" name="Picture Placeholder 13"/>
          <p:cNvSpPr>
            <a:spLocks noGrp="1"/>
          </p:cNvSpPr>
          <p:nvPr>
            <p:ph type="pic" sz="quarter" idx="13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62" name="Text Placeholder 5"/>
          <p:cNvSpPr>
            <a:spLocks noGrp="1"/>
          </p:cNvSpPr>
          <p:nvPr>
            <p:ph type="body" sz="quarter" idx="13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3" name="Text Placeholder 5"/>
          <p:cNvSpPr>
            <a:spLocks noGrp="1"/>
          </p:cNvSpPr>
          <p:nvPr>
            <p:ph type="body" sz="quarter" idx="13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4" name="Text Placeholder 5"/>
          <p:cNvSpPr>
            <a:spLocks noGrp="1"/>
          </p:cNvSpPr>
          <p:nvPr>
            <p:ph type="body" sz="quarter" idx="13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5" name="Text Placeholder 5"/>
          <p:cNvSpPr>
            <a:spLocks noGrp="1"/>
          </p:cNvSpPr>
          <p:nvPr>
            <p:ph type="body" sz="quarter" idx="13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6" name="Text Placeholder 5"/>
          <p:cNvSpPr>
            <a:spLocks noGrp="1"/>
          </p:cNvSpPr>
          <p:nvPr>
            <p:ph type="body" sz="quarter" idx="140"/>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7" name="Text Placeholder 5"/>
          <p:cNvSpPr>
            <a:spLocks noGrp="1"/>
          </p:cNvSpPr>
          <p:nvPr>
            <p:ph type="body" sz="quarter" idx="141"/>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8" name="Text Placeholder 5"/>
          <p:cNvSpPr>
            <a:spLocks noGrp="1"/>
          </p:cNvSpPr>
          <p:nvPr>
            <p:ph type="body" sz="quarter" idx="142"/>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69" name="Text Placeholder 5"/>
          <p:cNvSpPr>
            <a:spLocks noGrp="1"/>
          </p:cNvSpPr>
          <p:nvPr>
            <p:ph type="body" sz="quarter" idx="143"/>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0" name="Text Placeholder 5"/>
          <p:cNvSpPr>
            <a:spLocks noGrp="1"/>
          </p:cNvSpPr>
          <p:nvPr>
            <p:ph type="body" sz="quarter" idx="144"/>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1" name="Text Placeholder 5"/>
          <p:cNvSpPr>
            <a:spLocks noGrp="1"/>
          </p:cNvSpPr>
          <p:nvPr>
            <p:ph type="body" sz="quarter" idx="14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2" name="Text Placeholder 5"/>
          <p:cNvSpPr>
            <a:spLocks noGrp="1"/>
          </p:cNvSpPr>
          <p:nvPr>
            <p:ph type="body" sz="quarter" idx="14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3" name="Text Placeholder 5"/>
          <p:cNvSpPr>
            <a:spLocks noGrp="1"/>
          </p:cNvSpPr>
          <p:nvPr>
            <p:ph type="body" sz="quarter" idx="14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4" name="Text Placeholder 5"/>
          <p:cNvSpPr>
            <a:spLocks noGrp="1"/>
          </p:cNvSpPr>
          <p:nvPr>
            <p:ph type="body" sz="quarter" idx="14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5" name="Text Placeholder 5"/>
          <p:cNvSpPr>
            <a:spLocks noGrp="1"/>
          </p:cNvSpPr>
          <p:nvPr>
            <p:ph type="body" sz="quarter" idx="14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7" name="Text Placeholder 76"/>
          <p:cNvSpPr>
            <a:spLocks noGrp="1"/>
          </p:cNvSpPr>
          <p:nvPr>
            <p:ph type="body" sz="quarter" idx="150"/>
          </p:nvPr>
        </p:nvSpPr>
        <p:spPr>
          <a:xfrm>
            <a:off x="5932593" y="3185162"/>
            <a:ext cx="31998968" cy="1280160"/>
          </a:xfrm>
          <a:prstGeom prst="rect">
            <a:avLst/>
          </a:prstGeom>
        </p:spPr>
        <p:txBody>
          <a:bodyPr/>
          <a:lstStyle>
            <a:lvl1pPr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
        <p:nvSpPr>
          <p:cNvPr id="78" name="Text Placeholder 76"/>
          <p:cNvSpPr>
            <a:spLocks noGrp="1"/>
          </p:cNvSpPr>
          <p:nvPr>
            <p:ph type="body" sz="quarter" idx="151"/>
          </p:nvPr>
        </p:nvSpPr>
        <p:spPr>
          <a:xfrm>
            <a:off x="5932593" y="1905002"/>
            <a:ext cx="31998968" cy="1280160"/>
          </a:xfrm>
          <a:prstGeom prst="rect">
            <a:avLst/>
          </a:prstGeom>
        </p:spPr>
        <p:txBody>
          <a:bodyPr/>
          <a:lstStyle>
            <a:lvl1pPr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04186" y="6004405"/>
            <a:ext cx="13591277"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922338" y="5265739"/>
            <a:ext cx="13573126"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4" name="Picture Placeholder 13"/>
          <p:cNvSpPr>
            <a:spLocks noGrp="1"/>
          </p:cNvSpPr>
          <p:nvPr>
            <p:ph type="pic" sz="quarter" idx="15"/>
          </p:nvPr>
        </p:nvSpPr>
        <p:spPr>
          <a:xfrm>
            <a:off x="914400" y="11430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18" name="Picture Placeholder 13"/>
          <p:cNvSpPr>
            <a:spLocks noGrp="1"/>
          </p:cNvSpPr>
          <p:nvPr>
            <p:ph type="pic" sz="quarter" idx="18"/>
          </p:nvPr>
        </p:nvSpPr>
        <p:spPr>
          <a:xfrm>
            <a:off x="38557200" y="12192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19" name="Text Placeholder 3"/>
          <p:cNvSpPr>
            <a:spLocks noGrp="1"/>
          </p:cNvSpPr>
          <p:nvPr>
            <p:ph type="body" sz="quarter" idx="19"/>
          </p:nvPr>
        </p:nvSpPr>
        <p:spPr>
          <a:xfrm>
            <a:off x="922338" y="17949530"/>
            <a:ext cx="13592864"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0" name="Text Placeholder 5"/>
          <p:cNvSpPr>
            <a:spLocks noGrp="1"/>
          </p:cNvSpPr>
          <p:nvPr>
            <p:ph type="body" sz="quarter" idx="20"/>
          </p:nvPr>
        </p:nvSpPr>
        <p:spPr>
          <a:xfrm>
            <a:off x="942080" y="17242973"/>
            <a:ext cx="1357312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15154276" y="21304135"/>
            <a:ext cx="13571534"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15154276" y="20573407"/>
            <a:ext cx="13571534"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15162215" y="6012343"/>
            <a:ext cx="13571534"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15154277" y="5265739"/>
            <a:ext cx="13579475"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29395741" y="5265739"/>
            <a:ext cx="13576029"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29395741" y="6004405"/>
            <a:ext cx="13576029"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29395741" y="17210866"/>
            <a:ext cx="13576029"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29390710" y="17949530"/>
            <a:ext cx="13581061"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29395741" y="25679401"/>
            <a:ext cx="13576029"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29395742" y="26418067"/>
            <a:ext cx="13581061"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58" name="Title 1"/>
          <p:cNvSpPr>
            <a:spLocks noGrp="1"/>
          </p:cNvSpPr>
          <p:nvPr>
            <p:ph type="title"/>
          </p:nvPr>
        </p:nvSpPr>
        <p:spPr>
          <a:xfrm>
            <a:off x="5932593" y="457202"/>
            <a:ext cx="32009976" cy="1447800"/>
          </a:xfrm>
          <a:prstGeom prst="rect">
            <a:avLst/>
          </a:prstGeom>
        </p:spPr>
        <p:txBody>
          <a:bodyPr lIns="91436" tIns="45717" rIns="91436" bIns="45717" anchor="ctr" anchorCtr="0"/>
          <a:lstStyle>
            <a:lvl1pPr>
              <a:defRPr b="1"/>
            </a:lvl1pPr>
          </a:lstStyle>
          <a:p>
            <a:r>
              <a:rPr lang="en-US" dirty="0" smtClean="0"/>
              <a:t>Click to edit Master title style</a:t>
            </a:r>
            <a:endParaRPr lang="en-US" dirty="0"/>
          </a:p>
        </p:txBody>
      </p:sp>
      <p:sp>
        <p:nvSpPr>
          <p:cNvPr id="59" name="Text Placeholder 76"/>
          <p:cNvSpPr>
            <a:spLocks noGrp="1"/>
          </p:cNvSpPr>
          <p:nvPr>
            <p:ph type="body" sz="quarter" idx="150"/>
          </p:nvPr>
        </p:nvSpPr>
        <p:spPr>
          <a:xfrm>
            <a:off x="5932593" y="3185162"/>
            <a:ext cx="31998968" cy="1280160"/>
          </a:xfrm>
          <a:prstGeom prst="rect">
            <a:avLst/>
          </a:prstGeom>
        </p:spPr>
        <p:txBody>
          <a:bodyPr/>
          <a:lstStyle>
            <a:lvl1pPr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
        <p:nvSpPr>
          <p:cNvPr id="62" name="Text Placeholder 76"/>
          <p:cNvSpPr>
            <a:spLocks noGrp="1"/>
          </p:cNvSpPr>
          <p:nvPr>
            <p:ph type="body" sz="quarter" idx="151"/>
          </p:nvPr>
        </p:nvSpPr>
        <p:spPr>
          <a:xfrm>
            <a:off x="5932593" y="1905002"/>
            <a:ext cx="31998968" cy="1280160"/>
          </a:xfrm>
          <a:prstGeom prst="rect">
            <a:avLst/>
          </a:prstGeom>
        </p:spPr>
        <p:txBody>
          <a:bodyPr/>
          <a:lstStyle>
            <a:lvl1pPr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
        <p:nvSpPr>
          <p:cNvPr id="71" name="Text Placeholder 5"/>
          <p:cNvSpPr>
            <a:spLocks noGrp="1"/>
          </p:cNvSpPr>
          <p:nvPr>
            <p:ph type="body" sz="quarter" idx="9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2" name="Text Placeholder 3"/>
          <p:cNvSpPr>
            <a:spLocks noGrp="1"/>
          </p:cNvSpPr>
          <p:nvPr>
            <p:ph type="body" sz="quarter" idx="10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3" name="Text Placeholder 3"/>
          <p:cNvSpPr>
            <a:spLocks noGrp="1"/>
          </p:cNvSpPr>
          <p:nvPr>
            <p:ph type="body" sz="quarter" idx="116"/>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4" name="Text Placeholder 3"/>
          <p:cNvSpPr>
            <a:spLocks noGrp="1"/>
          </p:cNvSpPr>
          <p:nvPr>
            <p:ph type="body" sz="quarter" idx="11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5" name="Text Placeholder 3"/>
          <p:cNvSpPr>
            <a:spLocks noGrp="1"/>
          </p:cNvSpPr>
          <p:nvPr>
            <p:ph type="body" sz="quarter" idx="118"/>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6" name="Text Placeholder 3"/>
          <p:cNvSpPr>
            <a:spLocks noGrp="1"/>
          </p:cNvSpPr>
          <p:nvPr>
            <p:ph type="body" sz="quarter" idx="119"/>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7" name="Text Placeholder 3"/>
          <p:cNvSpPr>
            <a:spLocks noGrp="1"/>
          </p:cNvSpPr>
          <p:nvPr>
            <p:ph type="body" sz="quarter" idx="120"/>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8" name="Text Placeholder 3"/>
          <p:cNvSpPr>
            <a:spLocks noGrp="1"/>
          </p:cNvSpPr>
          <p:nvPr>
            <p:ph type="body" sz="quarter" idx="12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9" name="Text Placeholder 3"/>
          <p:cNvSpPr>
            <a:spLocks noGrp="1"/>
          </p:cNvSpPr>
          <p:nvPr>
            <p:ph type="body" sz="quarter" idx="122"/>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0" name="Text Placeholder 3"/>
          <p:cNvSpPr>
            <a:spLocks noGrp="1"/>
          </p:cNvSpPr>
          <p:nvPr>
            <p:ph type="body" sz="quarter" idx="123"/>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1" name="Text Placeholder 3"/>
          <p:cNvSpPr>
            <a:spLocks noGrp="1"/>
          </p:cNvSpPr>
          <p:nvPr>
            <p:ph type="body" sz="quarter" idx="124"/>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2" name="Text Placeholder 3"/>
          <p:cNvSpPr>
            <a:spLocks noGrp="1"/>
          </p:cNvSpPr>
          <p:nvPr>
            <p:ph type="body" sz="quarter" idx="125"/>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3" name="Picture Placeholder 13"/>
          <p:cNvSpPr>
            <a:spLocks noGrp="1"/>
          </p:cNvSpPr>
          <p:nvPr>
            <p:ph type="pic" sz="quarter" idx="11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4" name="Picture Placeholder 13"/>
          <p:cNvSpPr>
            <a:spLocks noGrp="1"/>
          </p:cNvSpPr>
          <p:nvPr>
            <p:ph type="pic" sz="quarter" idx="126"/>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5" name="Picture Placeholder 13"/>
          <p:cNvSpPr>
            <a:spLocks noGrp="1"/>
          </p:cNvSpPr>
          <p:nvPr>
            <p:ph type="pic" sz="quarter" idx="127"/>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6" name="Picture Placeholder 13"/>
          <p:cNvSpPr>
            <a:spLocks noGrp="1"/>
          </p:cNvSpPr>
          <p:nvPr>
            <p:ph type="pic" sz="quarter" idx="128"/>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7" name="Picture Placeholder 13"/>
          <p:cNvSpPr>
            <a:spLocks noGrp="1"/>
          </p:cNvSpPr>
          <p:nvPr>
            <p:ph type="pic" sz="quarter" idx="129"/>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8" name="Picture Placeholder 13"/>
          <p:cNvSpPr>
            <a:spLocks noGrp="1"/>
          </p:cNvSpPr>
          <p:nvPr>
            <p:ph type="pic" sz="quarter" idx="130"/>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9" name="Picture Placeholder 13"/>
          <p:cNvSpPr>
            <a:spLocks noGrp="1"/>
          </p:cNvSpPr>
          <p:nvPr>
            <p:ph type="pic" sz="quarter" idx="13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0" name="Picture Placeholder 13"/>
          <p:cNvSpPr>
            <a:spLocks noGrp="1"/>
          </p:cNvSpPr>
          <p:nvPr>
            <p:ph type="pic" sz="quarter" idx="132"/>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1" name="Picture Placeholder 13"/>
          <p:cNvSpPr>
            <a:spLocks noGrp="1"/>
          </p:cNvSpPr>
          <p:nvPr>
            <p:ph type="pic" sz="quarter" idx="133"/>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2" name="Picture Placeholder 13"/>
          <p:cNvSpPr>
            <a:spLocks noGrp="1"/>
          </p:cNvSpPr>
          <p:nvPr>
            <p:ph type="pic" sz="quarter" idx="134"/>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3" name="Picture Placeholder 13"/>
          <p:cNvSpPr>
            <a:spLocks noGrp="1"/>
          </p:cNvSpPr>
          <p:nvPr>
            <p:ph type="pic" sz="quarter" idx="13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4" name="Text Placeholder 5"/>
          <p:cNvSpPr>
            <a:spLocks noGrp="1"/>
          </p:cNvSpPr>
          <p:nvPr>
            <p:ph type="body" sz="quarter" idx="13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5" name="Text Placeholder 5"/>
          <p:cNvSpPr>
            <a:spLocks noGrp="1"/>
          </p:cNvSpPr>
          <p:nvPr>
            <p:ph type="body" sz="quarter" idx="13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6" name="Text Placeholder 5"/>
          <p:cNvSpPr>
            <a:spLocks noGrp="1"/>
          </p:cNvSpPr>
          <p:nvPr>
            <p:ph type="body" sz="quarter" idx="13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7" name="Text Placeholder 5"/>
          <p:cNvSpPr>
            <a:spLocks noGrp="1"/>
          </p:cNvSpPr>
          <p:nvPr>
            <p:ph type="body" sz="quarter" idx="13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8" name="Text Placeholder 5"/>
          <p:cNvSpPr>
            <a:spLocks noGrp="1"/>
          </p:cNvSpPr>
          <p:nvPr>
            <p:ph type="body" sz="quarter" idx="140"/>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9" name="Text Placeholder 5"/>
          <p:cNvSpPr>
            <a:spLocks noGrp="1"/>
          </p:cNvSpPr>
          <p:nvPr>
            <p:ph type="body" sz="quarter" idx="141"/>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0" name="Text Placeholder 5"/>
          <p:cNvSpPr>
            <a:spLocks noGrp="1"/>
          </p:cNvSpPr>
          <p:nvPr>
            <p:ph type="body" sz="quarter" idx="142"/>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1" name="Text Placeholder 5"/>
          <p:cNvSpPr>
            <a:spLocks noGrp="1"/>
          </p:cNvSpPr>
          <p:nvPr>
            <p:ph type="body" sz="quarter" idx="143"/>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2" name="Text Placeholder 5"/>
          <p:cNvSpPr>
            <a:spLocks noGrp="1"/>
          </p:cNvSpPr>
          <p:nvPr>
            <p:ph type="body" sz="quarter" idx="144"/>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3" name="Text Placeholder 5"/>
          <p:cNvSpPr>
            <a:spLocks noGrp="1"/>
          </p:cNvSpPr>
          <p:nvPr>
            <p:ph type="body" sz="quarter" idx="14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4" name="Text Placeholder 5"/>
          <p:cNvSpPr>
            <a:spLocks noGrp="1"/>
          </p:cNvSpPr>
          <p:nvPr>
            <p:ph type="body" sz="quarter" idx="14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5" name="Text Placeholder 5"/>
          <p:cNvSpPr>
            <a:spLocks noGrp="1"/>
          </p:cNvSpPr>
          <p:nvPr>
            <p:ph type="body" sz="quarter" idx="14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6" name="Text Placeholder 5"/>
          <p:cNvSpPr>
            <a:spLocks noGrp="1"/>
          </p:cNvSpPr>
          <p:nvPr>
            <p:ph type="body" sz="quarter" idx="14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7" name="Text Placeholder 5"/>
          <p:cNvSpPr>
            <a:spLocks noGrp="1"/>
          </p:cNvSpPr>
          <p:nvPr>
            <p:ph type="body" sz="quarter" idx="14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04188" y="6004405"/>
            <a:ext cx="10056813"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922341" y="5265739"/>
            <a:ext cx="10048875" cy="754045"/>
          </a:xfrm>
          <a:prstGeom prst="rect">
            <a:avLst/>
          </a:prstGeom>
          <a:solidFill>
            <a:schemeClr val="accent5">
              <a:lumMod val="50000"/>
            </a:schemeClr>
          </a:solidFill>
        </p:spPr>
        <p:txBody>
          <a:bodyPr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4" name="Picture Placeholder 13"/>
          <p:cNvSpPr>
            <a:spLocks noGrp="1"/>
          </p:cNvSpPr>
          <p:nvPr>
            <p:ph type="pic" sz="quarter" idx="15"/>
          </p:nvPr>
        </p:nvSpPr>
        <p:spPr>
          <a:xfrm>
            <a:off x="914400" y="11430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18" name="Picture Placeholder 13"/>
          <p:cNvSpPr>
            <a:spLocks noGrp="1"/>
          </p:cNvSpPr>
          <p:nvPr>
            <p:ph type="pic" sz="quarter" idx="18"/>
          </p:nvPr>
        </p:nvSpPr>
        <p:spPr>
          <a:xfrm>
            <a:off x="38557200" y="12192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19" name="Text Placeholder 3"/>
          <p:cNvSpPr>
            <a:spLocks noGrp="1"/>
          </p:cNvSpPr>
          <p:nvPr>
            <p:ph type="body" sz="quarter" idx="19"/>
          </p:nvPr>
        </p:nvSpPr>
        <p:spPr>
          <a:xfrm>
            <a:off x="902598" y="14919070"/>
            <a:ext cx="1005840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0" name="Text Placeholder 5"/>
          <p:cNvSpPr>
            <a:spLocks noGrp="1"/>
          </p:cNvSpPr>
          <p:nvPr>
            <p:ph type="body" sz="quarter" idx="20"/>
          </p:nvPr>
        </p:nvSpPr>
        <p:spPr>
          <a:xfrm>
            <a:off x="922339" y="14212513"/>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11587163" y="5996467"/>
            <a:ext cx="20720048"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11587164" y="5265739"/>
            <a:ext cx="20720050"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11587164" y="21813410"/>
            <a:ext cx="20720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11587162" y="21074746"/>
            <a:ext cx="20720050"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32924750" y="5265739"/>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32924750" y="6004405"/>
            <a:ext cx="10047018"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32919059" y="14272738"/>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32997777" y="15011402"/>
            <a:ext cx="10052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32924750" y="25669876"/>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32905536" y="26436774"/>
            <a:ext cx="10052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60" name="Title 1"/>
          <p:cNvSpPr>
            <a:spLocks noGrp="1"/>
          </p:cNvSpPr>
          <p:nvPr>
            <p:ph type="title"/>
          </p:nvPr>
        </p:nvSpPr>
        <p:spPr>
          <a:xfrm>
            <a:off x="5932593" y="457202"/>
            <a:ext cx="32009976" cy="1447800"/>
          </a:xfrm>
          <a:prstGeom prst="rect">
            <a:avLst/>
          </a:prstGeom>
        </p:spPr>
        <p:txBody>
          <a:bodyPr lIns="91436" tIns="45717" rIns="91436" bIns="45717" anchor="ctr" anchorCtr="0"/>
          <a:lstStyle>
            <a:lvl1pPr>
              <a:defRPr b="1"/>
            </a:lvl1pPr>
          </a:lstStyle>
          <a:p>
            <a:r>
              <a:rPr lang="en-US" dirty="0" smtClean="0"/>
              <a:t>Click to edit Master title style</a:t>
            </a:r>
            <a:endParaRPr lang="en-US" dirty="0"/>
          </a:p>
        </p:txBody>
      </p:sp>
      <p:sp>
        <p:nvSpPr>
          <p:cNvPr id="61" name="Text Placeholder 76"/>
          <p:cNvSpPr>
            <a:spLocks noGrp="1"/>
          </p:cNvSpPr>
          <p:nvPr>
            <p:ph type="body" sz="quarter" idx="150"/>
          </p:nvPr>
        </p:nvSpPr>
        <p:spPr>
          <a:xfrm>
            <a:off x="5932593" y="3185162"/>
            <a:ext cx="31998968" cy="1280160"/>
          </a:xfrm>
          <a:prstGeom prst="rect">
            <a:avLst/>
          </a:prstGeom>
        </p:spPr>
        <p:txBody>
          <a:bodyPr/>
          <a:lstStyle>
            <a:lvl1pPr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
        <p:nvSpPr>
          <p:cNvPr id="62" name="Text Placeholder 76"/>
          <p:cNvSpPr>
            <a:spLocks noGrp="1"/>
          </p:cNvSpPr>
          <p:nvPr>
            <p:ph type="body" sz="quarter" idx="151"/>
          </p:nvPr>
        </p:nvSpPr>
        <p:spPr>
          <a:xfrm>
            <a:off x="5932593" y="1905002"/>
            <a:ext cx="31998968" cy="1280160"/>
          </a:xfrm>
          <a:prstGeom prst="rect">
            <a:avLst/>
          </a:prstGeom>
        </p:spPr>
        <p:txBody>
          <a:bodyPr/>
          <a:lstStyle>
            <a:lvl1pPr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
        <p:nvSpPr>
          <p:cNvPr id="71" name="Text Placeholder 5"/>
          <p:cNvSpPr>
            <a:spLocks noGrp="1"/>
          </p:cNvSpPr>
          <p:nvPr>
            <p:ph type="body" sz="quarter" idx="9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2" name="Text Placeholder 3"/>
          <p:cNvSpPr>
            <a:spLocks noGrp="1"/>
          </p:cNvSpPr>
          <p:nvPr>
            <p:ph type="body" sz="quarter" idx="10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3" name="Text Placeholder 3"/>
          <p:cNvSpPr>
            <a:spLocks noGrp="1"/>
          </p:cNvSpPr>
          <p:nvPr>
            <p:ph type="body" sz="quarter" idx="116"/>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4" name="Text Placeholder 3"/>
          <p:cNvSpPr>
            <a:spLocks noGrp="1"/>
          </p:cNvSpPr>
          <p:nvPr>
            <p:ph type="body" sz="quarter" idx="11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5" name="Text Placeholder 3"/>
          <p:cNvSpPr>
            <a:spLocks noGrp="1"/>
          </p:cNvSpPr>
          <p:nvPr>
            <p:ph type="body" sz="quarter" idx="118"/>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6" name="Text Placeholder 3"/>
          <p:cNvSpPr>
            <a:spLocks noGrp="1"/>
          </p:cNvSpPr>
          <p:nvPr>
            <p:ph type="body" sz="quarter" idx="119"/>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7" name="Text Placeholder 3"/>
          <p:cNvSpPr>
            <a:spLocks noGrp="1"/>
          </p:cNvSpPr>
          <p:nvPr>
            <p:ph type="body" sz="quarter" idx="120"/>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8" name="Text Placeholder 3"/>
          <p:cNvSpPr>
            <a:spLocks noGrp="1"/>
          </p:cNvSpPr>
          <p:nvPr>
            <p:ph type="body" sz="quarter" idx="12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9" name="Text Placeholder 3"/>
          <p:cNvSpPr>
            <a:spLocks noGrp="1"/>
          </p:cNvSpPr>
          <p:nvPr>
            <p:ph type="body" sz="quarter" idx="122"/>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0" name="Text Placeholder 3"/>
          <p:cNvSpPr>
            <a:spLocks noGrp="1"/>
          </p:cNvSpPr>
          <p:nvPr>
            <p:ph type="body" sz="quarter" idx="123"/>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1" name="Text Placeholder 3"/>
          <p:cNvSpPr>
            <a:spLocks noGrp="1"/>
          </p:cNvSpPr>
          <p:nvPr>
            <p:ph type="body" sz="quarter" idx="124"/>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2" name="Text Placeholder 3"/>
          <p:cNvSpPr>
            <a:spLocks noGrp="1"/>
          </p:cNvSpPr>
          <p:nvPr>
            <p:ph type="body" sz="quarter" idx="125"/>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3" name="Picture Placeholder 13"/>
          <p:cNvSpPr>
            <a:spLocks noGrp="1"/>
          </p:cNvSpPr>
          <p:nvPr>
            <p:ph type="pic" sz="quarter" idx="11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4" name="Picture Placeholder 13"/>
          <p:cNvSpPr>
            <a:spLocks noGrp="1"/>
          </p:cNvSpPr>
          <p:nvPr>
            <p:ph type="pic" sz="quarter" idx="126"/>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5" name="Picture Placeholder 13"/>
          <p:cNvSpPr>
            <a:spLocks noGrp="1"/>
          </p:cNvSpPr>
          <p:nvPr>
            <p:ph type="pic" sz="quarter" idx="127"/>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6" name="Picture Placeholder 13"/>
          <p:cNvSpPr>
            <a:spLocks noGrp="1"/>
          </p:cNvSpPr>
          <p:nvPr>
            <p:ph type="pic" sz="quarter" idx="128"/>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7" name="Picture Placeholder 13"/>
          <p:cNvSpPr>
            <a:spLocks noGrp="1"/>
          </p:cNvSpPr>
          <p:nvPr>
            <p:ph type="pic" sz="quarter" idx="129"/>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8" name="Picture Placeholder 13"/>
          <p:cNvSpPr>
            <a:spLocks noGrp="1"/>
          </p:cNvSpPr>
          <p:nvPr>
            <p:ph type="pic" sz="quarter" idx="130"/>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9" name="Picture Placeholder 13"/>
          <p:cNvSpPr>
            <a:spLocks noGrp="1"/>
          </p:cNvSpPr>
          <p:nvPr>
            <p:ph type="pic" sz="quarter" idx="13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0" name="Picture Placeholder 13"/>
          <p:cNvSpPr>
            <a:spLocks noGrp="1"/>
          </p:cNvSpPr>
          <p:nvPr>
            <p:ph type="pic" sz="quarter" idx="132"/>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1" name="Picture Placeholder 13"/>
          <p:cNvSpPr>
            <a:spLocks noGrp="1"/>
          </p:cNvSpPr>
          <p:nvPr>
            <p:ph type="pic" sz="quarter" idx="133"/>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2" name="Picture Placeholder 13"/>
          <p:cNvSpPr>
            <a:spLocks noGrp="1"/>
          </p:cNvSpPr>
          <p:nvPr>
            <p:ph type="pic" sz="quarter" idx="134"/>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3" name="Picture Placeholder 13"/>
          <p:cNvSpPr>
            <a:spLocks noGrp="1"/>
          </p:cNvSpPr>
          <p:nvPr>
            <p:ph type="pic" sz="quarter" idx="13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4" name="Text Placeholder 5"/>
          <p:cNvSpPr>
            <a:spLocks noGrp="1"/>
          </p:cNvSpPr>
          <p:nvPr>
            <p:ph type="body" sz="quarter" idx="13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5" name="Text Placeholder 5"/>
          <p:cNvSpPr>
            <a:spLocks noGrp="1"/>
          </p:cNvSpPr>
          <p:nvPr>
            <p:ph type="body" sz="quarter" idx="13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6" name="Text Placeholder 5"/>
          <p:cNvSpPr>
            <a:spLocks noGrp="1"/>
          </p:cNvSpPr>
          <p:nvPr>
            <p:ph type="body" sz="quarter" idx="13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7" name="Text Placeholder 5"/>
          <p:cNvSpPr>
            <a:spLocks noGrp="1"/>
          </p:cNvSpPr>
          <p:nvPr>
            <p:ph type="body" sz="quarter" idx="13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8" name="Text Placeholder 5"/>
          <p:cNvSpPr>
            <a:spLocks noGrp="1"/>
          </p:cNvSpPr>
          <p:nvPr>
            <p:ph type="body" sz="quarter" idx="140"/>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9" name="Text Placeholder 5"/>
          <p:cNvSpPr>
            <a:spLocks noGrp="1"/>
          </p:cNvSpPr>
          <p:nvPr>
            <p:ph type="body" sz="quarter" idx="141"/>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0" name="Text Placeholder 5"/>
          <p:cNvSpPr>
            <a:spLocks noGrp="1"/>
          </p:cNvSpPr>
          <p:nvPr>
            <p:ph type="body" sz="quarter" idx="142"/>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1" name="Text Placeholder 5"/>
          <p:cNvSpPr>
            <a:spLocks noGrp="1"/>
          </p:cNvSpPr>
          <p:nvPr>
            <p:ph type="body" sz="quarter" idx="143"/>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2" name="Text Placeholder 5"/>
          <p:cNvSpPr>
            <a:spLocks noGrp="1"/>
          </p:cNvSpPr>
          <p:nvPr>
            <p:ph type="body" sz="quarter" idx="144"/>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3" name="Text Placeholder 5"/>
          <p:cNvSpPr>
            <a:spLocks noGrp="1"/>
          </p:cNvSpPr>
          <p:nvPr>
            <p:ph type="body" sz="quarter" idx="14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4" name="Text Placeholder 5"/>
          <p:cNvSpPr>
            <a:spLocks noGrp="1"/>
          </p:cNvSpPr>
          <p:nvPr>
            <p:ph type="body" sz="quarter" idx="14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5" name="Text Placeholder 5"/>
          <p:cNvSpPr>
            <a:spLocks noGrp="1"/>
          </p:cNvSpPr>
          <p:nvPr>
            <p:ph type="body" sz="quarter" idx="14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6" name="Text Placeholder 5"/>
          <p:cNvSpPr>
            <a:spLocks noGrp="1"/>
          </p:cNvSpPr>
          <p:nvPr>
            <p:ph type="body" sz="quarter" idx="14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7" name="Text Placeholder 5"/>
          <p:cNvSpPr>
            <a:spLocks noGrp="1"/>
          </p:cNvSpPr>
          <p:nvPr>
            <p:ph type="body" sz="quarter" idx="14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ighlighted right column">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04188" y="6004405"/>
            <a:ext cx="10056813"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6" name="Text Placeholder 5"/>
          <p:cNvSpPr>
            <a:spLocks noGrp="1"/>
          </p:cNvSpPr>
          <p:nvPr>
            <p:ph type="body" sz="quarter" idx="11"/>
          </p:nvPr>
        </p:nvSpPr>
        <p:spPr>
          <a:xfrm>
            <a:off x="922341" y="5265739"/>
            <a:ext cx="10048875" cy="754045"/>
          </a:xfrm>
          <a:prstGeom prst="rect">
            <a:avLst/>
          </a:prstGeom>
          <a:solidFill>
            <a:schemeClr val="accent5">
              <a:lumMod val="50000"/>
            </a:schemeClr>
          </a:solidFill>
        </p:spPr>
        <p:txBody>
          <a:bodyPr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4" name="Picture Placeholder 13"/>
          <p:cNvSpPr>
            <a:spLocks noGrp="1"/>
          </p:cNvSpPr>
          <p:nvPr>
            <p:ph type="pic" sz="quarter" idx="15"/>
          </p:nvPr>
        </p:nvSpPr>
        <p:spPr>
          <a:xfrm>
            <a:off x="914400" y="11430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18" name="Picture Placeholder 13"/>
          <p:cNvSpPr>
            <a:spLocks noGrp="1"/>
          </p:cNvSpPr>
          <p:nvPr>
            <p:ph type="pic" sz="quarter" idx="18"/>
          </p:nvPr>
        </p:nvSpPr>
        <p:spPr>
          <a:xfrm>
            <a:off x="38557200" y="1219200"/>
            <a:ext cx="4419600" cy="2514600"/>
          </a:xfrm>
          <a:prstGeom prst="rect">
            <a:avLst/>
          </a:prstGeom>
        </p:spPr>
        <p:txBody>
          <a:bodyPr lIns="91436" tIns="45717" rIns="91436" bIns="45717" anchor="ctr"/>
          <a:lstStyle>
            <a:lvl1pPr algn="ctr">
              <a:buNone/>
              <a:defRPr sz="4000">
                <a:solidFill>
                  <a:schemeClr val="bg1"/>
                </a:solidFill>
              </a:defRPr>
            </a:lvl1pPr>
          </a:lstStyle>
          <a:p>
            <a:pPr lvl="0"/>
            <a:r>
              <a:rPr lang="en-US" noProof="0" dirty="0" smtClean="0"/>
              <a:t>Click icon to add picture</a:t>
            </a:r>
            <a:endParaRPr lang="en-US" noProof="0" dirty="0"/>
          </a:p>
        </p:txBody>
      </p:sp>
      <p:sp>
        <p:nvSpPr>
          <p:cNvPr id="19" name="Text Placeholder 3"/>
          <p:cNvSpPr>
            <a:spLocks noGrp="1"/>
          </p:cNvSpPr>
          <p:nvPr>
            <p:ph type="body" sz="quarter" idx="19"/>
          </p:nvPr>
        </p:nvSpPr>
        <p:spPr>
          <a:xfrm>
            <a:off x="902598" y="14919070"/>
            <a:ext cx="1005840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0" name="Text Placeholder 5"/>
          <p:cNvSpPr>
            <a:spLocks noGrp="1"/>
          </p:cNvSpPr>
          <p:nvPr>
            <p:ph type="body" sz="quarter" idx="20"/>
          </p:nvPr>
        </p:nvSpPr>
        <p:spPr>
          <a:xfrm>
            <a:off x="922339" y="14212513"/>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1" name="Text Placeholder 3"/>
          <p:cNvSpPr>
            <a:spLocks noGrp="1"/>
          </p:cNvSpPr>
          <p:nvPr>
            <p:ph type="body" sz="quarter" idx="21"/>
          </p:nvPr>
        </p:nvSpPr>
        <p:spPr>
          <a:xfrm>
            <a:off x="11587166" y="5996467"/>
            <a:ext cx="20720046"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2" name="Text Placeholder 5"/>
          <p:cNvSpPr>
            <a:spLocks noGrp="1"/>
          </p:cNvSpPr>
          <p:nvPr>
            <p:ph type="body" sz="quarter" idx="22"/>
          </p:nvPr>
        </p:nvSpPr>
        <p:spPr>
          <a:xfrm>
            <a:off x="11587164" y="5265739"/>
            <a:ext cx="20720050"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3" name="Text Placeholder 3"/>
          <p:cNvSpPr>
            <a:spLocks noGrp="1"/>
          </p:cNvSpPr>
          <p:nvPr>
            <p:ph type="body" sz="quarter" idx="23"/>
          </p:nvPr>
        </p:nvSpPr>
        <p:spPr>
          <a:xfrm>
            <a:off x="11587164" y="14919070"/>
            <a:ext cx="20720046"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4" name="Text Placeholder 5"/>
          <p:cNvSpPr>
            <a:spLocks noGrp="1"/>
          </p:cNvSpPr>
          <p:nvPr>
            <p:ph type="body" sz="quarter" idx="24"/>
          </p:nvPr>
        </p:nvSpPr>
        <p:spPr>
          <a:xfrm>
            <a:off x="11587165" y="14212888"/>
            <a:ext cx="20720050"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5" name="Text Placeholder 5"/>
          <p:cNvSpPr>
            <a:spLocks noGrp="1"/>
          </p:cNvSpPr>
          <p:nvPr>
            <p:ph type="body" sz="quarter" idx="25"/>
          </p:nvPr>
        </p:nvSpPr>
        <p:spPr>
          <a:xfrm>
            <a:off x="11587164" y="23505310"/>
            <a:ext cx="20720046"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6" name="Text Placeholder 3"/>
          <p:cNvSpPr>
            <a:spLocks noGrp="1"/>
          </p:cNvSpPr>
          <p:nvPr>
            <p:ph type="body" sz="quarter" idx="26"/>
          </p:nvPr>
        </p:nvSpPr>
        <p:spPr>
          <a:xfrm>
            <a:off x="11587164" y="24243974"/>
            <a:ext cx="20720046"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7" name="Text Placeholder 5"/>
          <p:cNvSpPr>
            <a:spLocks noGrp="1"/>
          </p:cNvSpPr>
          <p:nvPr>
            <p:ph type="body" sz="quarter" idx="27"/>
          </p:nvPr>
        </p:nvSpPr>
        <p:spPr>
          <a:xfrm>
            <a:off x="32919059" y="5265739"/>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28" name="Text Placeholder 3"/>
          <p:cNvSpPr>
            <a:spLocks noGrp="1"/>
          </p:cNvSpPr>
          <p:nvPr>
            <p:ph type="body" sz="quarter" idx="28"/>
          </p:nvPr>
        </p:nvSpPr>
        <p:spPr>
          <a:xfrm>
            <a:off x="32914028" y="6004405"/>
            <a:ext cx="10052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29" name="Text Placeholder 5"/>
          <p:cNvSpPr>
            <a:spLocks noGrp="1"/>
          </p:cNvSpPr>
          <p:nvPr>
            <p:ph type="body" sz="quarter" idx="29"/>
          </p:nvPr>
        </p:nvSpPr>
        <p:spPr>
          <a:xfrm>
            <a:off x="32924750" y="28291981"/>
            <a:ext cx="10047018"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30" name="Text Placeholder 3"/>
          <p:cNvSpPr>
            <a:spLocks noGrp="1"/>
          </p:cNvSpPr>
          <p:nvPr>
            <p:ph type="body" sz="quarter" idx="30"/>
          </p:nvPr>
        </p:nvSpPr>
        <p:spPr>
          <a:xfrm>
            <a:off x="32924751" y="29030647"/>
            <a:ext cx="10052050" cy="846363"/>
          </a:xfrm>
          <a:prstGeom prst="rect">
            <a:avLst/>
          </a:prstGeom>
        </p:spPr>
        <p:txBody>
          <a:bodyPr wrap="square" lIns="228589" tIns="228589" rIns="228589" bIns="228589">
            <a:spAutoFit/>
          </a:bodyPr>
          <a:lstStyle>
            <a:lvl1pPr marL="342883" indent="-342883">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60" name="Title 1"/>
          <p:cNvSpPr>
            <a:spLocks noGrp="1"/>
          </p:cNvSpPr>
          <p:nvPr>
            <p:ph type="title"/>
          </p:nvPr>
        </p:nvSpPr>
        <p:spPr>
          <a:xfrm>
            <a:off x="5932593" y="457202"/>
            <a:ext cx="32009976" cy="1447800"/>
          </a:xfrm>
          <a:prstGeom prst="rect">
            <a:avLst/>
          </a:prstGeom>
        </p:spPr>
        <p:txBody>
          <a:bodyPr lIns="91436" tIns="45717" rIns="91436" bIns="45717" anchor="ctr" anchorCtr="0"/>
          <a:lstStyle>
            <a:lvl1pPr>
              <a:defRPr b="1"/>
            </a:lvl1pPr>
          </a:lstStyle>
          <a:p>
            <a:r>
              <a:rPr lang="en-US" dirty="0" smtClean="0"/>
              <a:t>Click to edit Master title style</a:t>
            </a:r>
            <a:endParaRPr lang="en-US" dirty="0"/>
          </a:p>
        </p:txBody>
      </p:sp>
      <p:sp>
        <p:nvSpPr>
          <p:cNvPr id="61" name="Text Placeholder 76"/>
          <p:cNvSpPr>
            <a:spLocks noGrp="1"/>
          </p:cNvSpPr>
          <p:nvPr>
            <p:ph type="body" sz="quarter" idx="150"/>
          </p:nvPr>
        </p:nvSpPr>
        <p:spPr>
          <a:xfrm>
            <a:off x="5932593" y="3185162"/>
            <a:ext cx="31998968" cy="1280160"/>
          </a:xfrm>
          <a:prstGeom prst="rect">
            <a:avLst/>
          </a:prstGeom>
        </p:spPr>
        <p:txBody>
          <a:bodyPr/>
          <a:lstStyle>
            <a:lvl1pPr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
        <p:nvSpPr>
          <p:cNvPr id="62" name="Text Placeholder 76"/>
          <p:cNvSpPr>
            <a:spLocks noGrp="1"/>
          </p:cNvSpPr>
          <p:nvPr>
            <p:ph type="body" sz="quarter" idx="151"/>
          </p:nvPr>
        </p:nvSpPr>
        <p:spPr>
          <a:xfrm>
            <a:off x="5932593" y="1905002"/>
            <a:ext cx="31998968" cy="1280160"/>
          </a:xfrm>
          <a:prstGeom prst="rect">
            <a:avLst/>
          </a:prstGeom>
        </p:spPr>
        <p:txBody>
          <a:bodyPr/>
          <a:lstStyle>
            <a:lvl1pPr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to edit Master text styles</a:t>
            </a:r>
          </a:p>
        </p:txBody>
      </p:sp>
      <p:sp>
        <p:nvSpPr>
          <p:cNvPr id="71" name="Text Placeholder 5"/>
          <p:cNvSpPr>
            <a:spLocks noGrp="1"/>
          </p:cNvSpPr>
          <p:nvPr>
            <p:ph type="body" sz="quarter" idx="9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72" name="Text Placeholder 3"/>
          <p:cNvSpPr>
            <a:spLocks noGrp="1"/>
          </p:cNvSpPr>
          <p:nvPr>
            <p:ph type="body" sz="quarter" idx="10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3" name="Text Placeholder 3"/>
          <p:cNvSpPr>
            <a:spLocks noGrp="1"/>
          </p:cNvSpPr>
          <p:nvPr>
            <p:ph type="body" sz="quarter" idx="116"/>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4" name="Text Placeholder 3"/>
          <p:cNvSpPr>
            <a:spLocks noGrp="1"/>
          </p:cNvSpPr>
          <p:nvPr>
            <p:ph type="body" sz="quarter" idx="117"/>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5" name="Text Placeholder 3"/>
          <p:cNvSpPr>
            <a:spLocks noGrp="1"/>
          </p:cNvSpPr>
          <p:nvPr>
            <p:ph type="body" sz="quarter" idx="118"/>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6" name="Text Placeholder 3"/>
          <p:cNvSpPr>
            <a:spLocks noGrp="1"/>
          </p:cNvSpPr>
          <p:nvPr>
            <p:ph type="body" sz="quarter" idx="119"/>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7" name="Text Placeholder 3"/>
          <p:cNvSpPr>
            <a:spLocks noGrp="1"/>
          </p:cNvSpPr>
          <p:nvPr>
            <p:ph type="body" sz="quarter" idx="120"/>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8" name="Text Placeholder 3"/>
          <p:cNvSpPr>
            <a:spLocks noGrp="1"/>
          </p:cNvSpPr>
          <p:nvPr>
            <p:ph type="body" sz="quarter" idx="121"/>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79" name="Text Placeholder 3"/>
          <p:cNvSpPr>
            <a:spLocks noGrp="1"/>
          </p:cNvSpPr>
          <p:nvPr>
            <p:ph type="body" sz="quarter" idx="122"/>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0" name="Text Placeholder 3"/>
          <p:cNvSpPr>
            <a:spLocks noGrp="1"/>
          </p:cNvSpPr>
          <p:nvPr>
            <p:ph type="body" sz="quarter" idx="123"/>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1" name="Text Placeholder 3"/>
          <p:cNvSpPr>
            <a:spLocks noGrp="1"/>
          </p:cNvSpPr>
          <p:nvPr>
            <p:ph type="body" sz="quarter" idx="124"/>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2" name="Text Placeholder 3"/>
          <p:cNvSpPr>
            <a:spLocks noGrp="1"/>
          </p:cNvSpPr>
          <p:nvPr>
            <p:ph type="body" sz="quarter" idx="125"/>
          </p:nvPr>
        </p:nvSpPr>
        <p:spPr>
          <a:xfrm>
            <a:off x="-10408283" y="21259801"/>
            <a:ext cx="10056813" cy="846363"/>
          </a:xfrm>
          <a:prstGeom prst="rect">
            <a:avLst/>
          </a:prstGeom>
        </p:spPr>
        <p:txBody>
          <a:bodyPr wrap="square" lIns="228589" tIns="228589" rIns="228589" bIns="228589">
            <a:spAutoFit/>
          </a:bodyPr>
          <a:lstStyle>
            <a:lvl1pPr marL="0" indent="0">
              <a:buNone/>
              <a:defRPr sz="2500" baseline="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Click to edit Master text styles</a:t>
            </a:r>
          </a:p>
        </p:txBody>
      </p:sp>
      <p:sp>
        <p:nvSpPr>
          <p:cNvPr id="83" name="Picture Placeholder 13"/>
          <p:cNvSpPr>
            <a:spLocks noGrp="1"/>
          </p:cNvSpPr>
          <p:nvPr>
            <p:ph type="pic" sz="quarter" idx="11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4" name="Picture Placeholder 13"/>
          <p:cNvSpPr>
            <a:spLocks noGrp="1"/>
          </p:cNvSpPr>
          <p:nvPr>
            <p:ph type="pic" sz="quarter" idx="126"/>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5" name="Picture Placeholder 13"/>
          <p:cNvSpPr>
            <a:spLocks noGrp="1"/>
          </p:cNvSpPr>
          <p:nvPr>
            <p:ph type="pic" sz="quarter" idx="127"/>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6" name="Picture Placeholder 13"/>
          <p:cNvSpPr>
            <a:spLocks noGrp="1"/>
          </p:cNvSpPr>
          <p:nvPr>
            <p:ph type="pic" sz="quarter" idx="128"/>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7" name="Picture Placeholder 13"/>
          <p:cNvSpPr>
            <a:spLocks noGrp="1"/>
          </p:cNvSpPr>
          <p:nvPr>
            <p:ph type="pic" sz="quarter" idx="129"/>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8" name="Picture Placeholder 13"/>
          <p:cNvSpPr>
            <a:spLocks noGrp="1"/>
          </p:cNvSpPr>
          <p:nvPr>
            <p:ph type="pic" sz="quarter" idx="130"/>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89" name="Picture Placeholder 13"/>
          <p:cNvSpPr>
            <a:spLocks noGrp="1"/>
          </p:cNvSpPr>
          <p:nvPr>
            <p:ph type="pic" sz="quarter" idx="131"/>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0" name="Picture Placeholder 13"/>
          <p:cNvSpPr>
            <a:spLocks noGrp="1"/>
          </p:cNvSpPr>
          <p:nvPr>
            <p:ph type="pic" sz="quarter" idx="132"/>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1" name="Picture Placeholder 13"/>
          <p:cNvSpPr>
            <a:spLocks noGrp="1"/>
          </p:cNvSpPr>
          <p:nvPr>
            <p:ph type="pic" sz="quarter" idx="133"/>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2" name="Picture Placeholder 13"/>
          <p:cNvSpPr>
            <a:spLocks noGrp="1"/>
          </p:cNvSpPr>
          <p:nvPr>
            <p:ph type="pic" sz="quarter" idx="134"/>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3" name="Picture Placeholder 13"/>
          <p:cNvSpPr>
            <a:spLocks noGrp="1"/>
          </p:cNvSpPr>
          <p:nvPr>
            <p:ph type="pic" sz="quarter" idx="135"/>
          </p:nvPr>
        </p:nvSpPr>
        <p:spPr>
          <a:xfrm>
            <a:off x="-9326880" y="25313640"/>
            <a:ext cx="7909559" cy="4840110"/>
          </a:xfrm>
          <a:prstGeom prst="rect">
            <a:avLst/>
          </a:prstGeom>
          <a:solidFill>
            <a:schemeClr val="bg2"/>
          </a:solidFill>
          <a:ln>
            <a:solidFill>
              <a:schemeClr val="tx2"/>
            </a:solidFill>
          </a:ln>
          <a:effectLst/>
        </p:spPr>
        <p:txBody>
          <a:bodyPr lIns="91436" tIns="45717" rIns="91436" bIns="45717" anchor="ctr"/>
          <a:lstStyle>
            <a:lvl1pPr marL="0" indent="0" algn="ctr">
              <a:buNone/>
              <a:defRPr sz="4000" b="0" baseline="0">
                <a:solidFill>
                  <a:schemeClr val="tx2"/>
                </a:solidFill>
              </a:defRPr>
            </a:lvl1pPr>
          </a:lstStyle>
          <a:p>
            <a:pPr lvl="0"/>
            <a:r>
              <a:rPr lang="en-US" noProof="0" dirty="0" smtClean="0"/>
              <a:t>Click icon to add picture</a:t>
            </a:r>
            <a:endParaRPr lang="en-US" noProof="0" dirty="0"/>
          </a:p>
        </p:txBody>
      </p:sp>
      <p:sp>
        <p:nvSpPr>
          <p:cNvPr id="94" name="Text Placeholder 5"/>
          <p:cNvSpPr>
            <a:spLocks noGrp="1"/>
          </p:cNvSpPr>
          <p:nvPr>
            <p:ph type="body" sz="quarter" idx="13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5" name="Text Placeholder 5"/>
          <p:cNvSpPr>
            <a:spLocks noGrp="1"/>
          </p:cNvSpPr>
          <p:nvPr>
            <p:ph type="body" sz="quarter" idx="13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6" name="Text Placeholder 5"/>
          <p:cNvSpPr>
            <a:spLocks noGrp="1"/>
          </p:cNvSpPr>
          <p:nvPr>
            <p:ph type="body" sz="quarter" idx="13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7" name="Text Placeholder 5"/>
          <p:cNvSpPr>
            <a:spLocks noGrp="1"/>
          </p:cNvSpPr>
          <p:nvPr>
            <p:ph type="body" sz="quarter" idx="13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8" name="Text Placeholder 5"/>
          <p:cNvSpPr>
            <a:spLocks noGrp="1"/>
          </p:cNvSpPr>
          <p:nvPr>
            <p:ph type="body" sz="quarter" idx="140"/>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99" name="Text Placeholder 5"/>
          <p:cNvSpPr>
            <a:spLocks noGrp="1"/>
          </p:cNvSpPr>
          <p:nvPr>
            <p:ph type="body" sz="quarter" idx="141"/>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0" name="Text Placeholder 5"/>
          <p:cNvSpPr>
            <a:spLocks noGrp="1"/>
          </p:cNvSpPr>
          <p:nvPr>
            <p:ph type="body" sz="quarter" idx="142"/>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1" name="Text Placeholder 5"/>
          <p:cNvSpPr>
            <a:spLocks noGrp="1"/>
          </p:cNvSpPr>
          <p:nvPr>
            <p:ph type="body" sz="quarter" idx="143"/>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2" name="Text Placeholder 5"/>
          <p:cNvSpPr>
            <a:spLocks noGrp="1"/>
          </p:cNvSpPr>
          <p:nvPr>
            <p:ph type="body" sz="quarter" idx="144"/>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3" name="Text Placeholder 5"/>
          <p:cNvSpPr>
            <a:spLocks noGrp="1"/>
          </p:cNvSpPr>
          <p:nvPr>
            <p:ph type="body" sz="quarter" idx="145"/>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4" name="Text Placeholder 5"/>
          <p:cNvSpPr>
            <a:spLocks noGrp="1"/>
          </p:cNvSpPr>
          <p:nvPr>
            <p:ph type="body" sz="quarter" idx="146"/>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5" name="Text Placeholder 5"/>
          <p:cNvSpPr>
            <a:spLocks noGrp="1"/>
          </p:cNvSpPr>
          <p:nvPr>
            <p:ph type="body" sz="quarter" idx="147"/>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6" name="Text Placeholder 5"/>
          <p:cNvSpPr>
            <a:spLocks noGrp="1"/>
          </p:cNvSpPr>
          <p:nvPr>
            <p:ph type="body" sz="quarter" idx="148"/>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
        <p:nvSpPr>
          <p:cNvPr id="107" name="Text Placeholder 5"/>
          <p:cNvSpPr>
            <a:spLocks noGrp="1"/>
          </p:cNvSpPr>
          <p:nvPr>
            <p:ph type="body" sz="quarter" idx="149"/>
          </p:nvPr>
        </p:nvSpPr>
        <p:spPr>
          <a:xfrm>
            <a:off x="-10408283" y="18288001"/>
            <a:ext cx="10050462" cy="754045"/>
          </a:xfrm>
          <a:prstGeom prst="rect">
            <a:avLst/>
          </a:prstGeom>
          <a:solidFill>
            <a:schemeClr val="accent5">
              <a:lumMod val="50000"/>
            </a:schemeClr>
          </a:solidFill>
        </p:spPr>
        <p:txBody>
          <a:bodyPr wrap="square" lIns="91436" tIns="91436" rIns="91436" bIns="91436" anchor="ctr" anchorCtr="0">
            <a:spAutoFit/>
          </a:bodyPr>
          <a:lstStyle>
            <a:lvl1pPr algn="ctr">
              <a:buNone/>
              <a:defRPr sz="3700" b="1" baseline="0">
                <a:solidFill>
                  <a:schemeClr val="bg1"/>
                </a:solidFill>
              </a:defRPr>
            </a:lvl1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0" name="Rectangle 19"/>
          <p:cNvSpPr/>
          <p:nvPr/>
        </p:nvSpPr>
        <p:spPr>
          <a:xfrm>
            <a:off x="44221400" y="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a:defRPr/>
            </a:pPr>
            <a:r>
              <a:rPr lang="en-US" sz="4000" b="1">
                <a:solidFill>
                  <a:schemeClr val="bg1"/>
                </a:solidFill>
                <a:latin typeface="Trebuchet MS" pitchFamily="34" charset="0"/>
              </a:rPr>
              <a:t>QUICK TIPS</a:t>
            </a:r>
          </a:p>
          <a:p>
            <a:pPr algn="ctr">
              <a:defRPr/>
            </a:pPr>
            <a:r>
              <a:rPr lang="en-US" sz="4000" b="1">
                <a:solidFill>
                  <a:srgbClr val="FFFF00"/>
                </a:solidFill>
                <a:latin typeface="Trebuchet MS" pitchFamily="34" charset="0"/>
              </a:rPr>
              <a:t>(--THIS SECTION DOES NOT PRINT--)</a:t>
            </a:r>
          </a:p>
          <a:p>
            <a:pPr algn="ctr">
              <a:defRPr/>
            </a:pPr>
            <a:endParaRPr lang="en-US" sz="3200" b="1">
              <a:solidFill>
                <a:srgbClr val="FFFFFF"/>
              </a:solidFill>
              <a:latin typeface="Trebuchet MS" pitchFamily="34" charset="0"/>
            </a:endParaRPr>
          </a:p>
          <a:p>
            <a:pPr>
              <a:defRPr/>
            </a:pPr>
            <a:r>
              <a:rPr lang="en-US" sz="3200">
                <a:solidFill>
                  <a:srgbClr val="FFFFFF"/>
                </a:solidFill>
                <a:latin typeface="Trebuchet MS" pitchFamily="34" charset="0"/>
              </a:rPr>
              <a:t>This PowerPoint template requires basic PowerPoint (version 2007 or newer) skills. Below is a list of commonly asked questions specific to this template. </a:t>
            </a:r>
            <a:br>
              <a:rPr lang="en-US" sz="3200">
                <a:solidFill>
                  <a:srgbClr val="FFFFFF"/>
                </a:solidFill>
                <a:latin typeface="Trebuchet MS" pitchFamily="34" charset="0"/>
              </a:rPr>
            </a:br>
            <a:r>
              <a:rPr lang="en-US" sz="3200">
                <a:solidFill>
                  <a:srgbClr val="FFFFFF"/>
                </a:solidFill>
                <a:latin typeface="Trebuchet MS" pitchFamily="34" charset="0"/>
              </a:rPr>
              <a:t>If you are using an older version of PowerPoint some template features may not work properly.</a:t>
            </a:r>
            <a:endParaRPr lang="en-US" sz="4000" b="1">
              <a:solidFill>
                <a:srgbClr val="FFFF00"/>
              </a:solidFill>
              <a:latin typeface="Trebuchet MS" pitchFamily="34" charset="0"/>
            </a:endParaRPr>
          </a:p>
          <a:p>
            <a:pPr>
              <a:defRPr/>
            </a:pPr>
            <a:endParaRPr lang="en-US" sz="4000" b="1">
              <a:solidFill>
                <a:srgbClr val="FFFF00"/>
              </a:solidFill>
              <a:latin typeface="Trebuchet MS" pitchFamily="34" charset="0"/>
            </a:endParaRPr>
          </a:p>
          <a:p>
            <a:pPr algn="ctr">
              <a:defRPr/>
            </a:pPr>
            <a:r>
              <a:rPr lang="en-US" sz="4000" b="1">
                <a:solidFill>
                  <a:schemeClr val="bg1"/>
                </a:solidFill>
                <a:latin typeface="Trebuchet MS" pitchFamily="34" charset="0"/>
              </a:rPr>
              <a:t>Using the template</a:t>
            </a:r>
          </a:p>
          <a:p>
            <a:pPr algn="ct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Verifying the quality of your graphics</a:t>
            </a:r>
          </a:p>
          <a:p>
            <a:pPr>
              <a:defRPr/>
            </a:pPr>
            <a:r>
              <a:rPr lang="en-US" sz="3200">
                <a:solidFill>
                  <a:srgbClr val="FFFFFF"/>
                </a:solidFill>
                <a:latin typeface="Trebuchet MS" pitchFamily="34" charset="0"/>
              </a:rPr>
              <a:t>Go to the 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a:solidFill>
                  <a:srgbClr val="FFFFFF"/>
                </a:solidFill>
                <a:latin typeface="Trebuchet MS" pitchFamily="34" charset="0"/>
              </a:rPr>
            </a:b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Using the placeholders</a:t>
            </a:r>
          </a:p>
          <a:p>
            <a:pPr>
              <a:defRPr/>
            </a:pPr>
            <a:r>
              <a:rPr lang="en-US" sz="3200">
                <a:solidFill>
                  <a:srgbClr val="FFFFFF"/>
                </a:solidFill>
                <a:latin typeface="Trebuchet MS" pitchFamily="34" charset="0"/>
              </a:rPr>
              <a:t>To add text to this template click inside a placeholder and type in or paste your text. To move a placeholder, click on it </a:t>
            </a:r>
            <a:r>
              <a:rPr lang="en-US" sz="3200" u="sng">
                <a:solidFill>
                  <a:srgbClr val="FFFFFF"/>
                </a:solidFill>
                <a:latin typeface="Trebuchet MS" pitchFamily="34" charset="0"/>
              </a:rPr>
              <a:t>once</a:t>
            </a:r>
            <a:r>
              <a:rPr lang="en-US" sz="3200">
                <a:solidFill>
                  <a:srgbClr val="FFFFFF"/>
                </a:solidFill>
                <a:latin typeface="Trebuchet MS" pitchFamily="34" charset="0"/>
              </a:rPr>
              <a:t> (to select it), place your cursor on its frame and your cursor will change to this symbol:         Then, click </a:t>
            </a:r>
            <a:r>
              <a:rPr lang="en-US" sz="3200" u="sng">
                <a:solidFill>
                  <a:srgbClr val="FFFFFF"/>
                </a:solidFill>
                <a:latin typeface="Trebuchet MS" pitchFamily="34" charset="0"/>
              </a:rPr>
              <a:t>once</a:t>
            </a:r>
            <a:r>
              <a:rPr lang="en-US" sz="3200">
                <a:solidFill>
                  <a:srgbClr val="FFFFFF"/>
                </a:solidFill>
                <a:latin typeface="Trebuchet MS" pitchFamily="34" charset="0"/>
              </a:rPr>
              <a:t> and drag it to its new location where you can resize it as needed. Additional placeholders can be found on the left side of this template.</a:t>
            </a:r>
          </a:p>
          <a:p>
            <a:pP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Modifying the layout</a:t>
            </a:r>
          </a:p>
          <a:p>
            <a:pPr>
              <a:defRPr/>
            </a:pPr>
            <a:r>
              <a:rPr lang="en-US" sz="3200">
                <a:solidFill>
                  <a:srgbClr val="FFFFFF"/>
                </a:solidFill>
                <a:latin typeface="Trebuchet MS" pitchFamily="34" charset="0"/>
              </a:rPr>
              <a:t>This template has four</a:t>
            </a:r>
          </a:p>
          <a:p>
            <a:pPr>
              <a:defRPr/>
            </a:pPr>
            <a:r>
              <a:rPr lang="en-US" sz="3200">
                <a:solidFill>
                  <a:srgbClr val="FFFFFF"/>
                </a:solidFill>
                <a:latin typeface="Trebuchet MS" pitchFamily="34" charset="0"/>
              </a:rPr>
              <a:t>different column layouts. </a:t>
            </a:r>
          </a:p>
          <a:p>
            <a:pPr>
              <a:defRPr/>
            </a:pPr>
            <a:r>
              <a:rPr lang="en-US" sz="3200" u="sng">
                <a:solidFill>
                  <a:srgbClr val="FFFFFF"/>
                </a:solidFill>
                <a:latin typeface="Trebuchet MS" pitchFamily="34" charset="0"/>
              </a:rPr>
              <a:t>Right-click</a:t>
            </a:r>
            <a:r>
              <a:rPr lang="en-US" sz="3200">
                <a:solidFill>
                  <a:srgbClr val="FFFFFF"/>
                </a:solidFill>
                <a:latin typeface="Trebuchet MS" pitchFamily="34" charset="0"/>
              </a:rPr>
              <a:t> your mouse</a:t>
            </a:r>
          </a:p>
          <a:p>
            <a:pPr>
              <a:defRPr/>
            </a:pPr>
            <a:r>
              <a:rPr lang="en-US" sz="3200">
                <a:solidFill>
                  <a:srgbClr val="FFFFFF"/>
                </a:solidFill>
                <a:latin typeface="Trebuchet MS" pitchFamily="34" charset="0"/>
              </a:rPr>
              <a:t>on the background and </a:t>
            </a:r>
          </a:p>
          <a:p>
            <a:pPr>
              <a:defRPr/>
            </a:pPr>
            <a:r>
              <a:rPr lang="en-US" sz="3200">
                <a:solidFill>
                  <a:srgbClr val="FFFFFF"/>
                </a:solidFill>
                <a:latin typeface="Trebuchet MS" pitchFamily="34" charset="0"/>
              </a:rPr>
              <a:t>click on “Layout” to see </a:t>
            </a:r>
          </a:p>
          <a:p>
            <a:pPr>
              <a:defRPr/>
            </a:pPr>
            <a:r>
              <a:rPr lang="en-US" sz="3200">
                <a:solidFill>
                  <a:srgbClr val="FFFFFF"/>
                </a:solidFill>
                <a:latin typeface="Trebuchet MS" pitchFamily="34" charset="0"/>
              </a:rPr>
              <a:t>the layout options.</a:t>
            </a:r>
          </a:p>
          <a:p>
            <a:pPr>
              <a:defRPr/>
            </a:pPr>
            <a:r>
              <a:rPr lang="en-US" sz="3200">
                <a:solidFill>
                  <a:srgbClr val="FFFFFF"/>
                </a:solidFill>
                <a:latin typeface="Trebuchet MS" pitchFamily="34" charset="0"/>
              </a:rPr>
              <a:t>The columns in the provided layouts are fixed and cannot be moved but advanced users can modify any layout by going to VIEW and then SLIDE MASTER.</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Importing text and graphics from external sources</a:t>
            </a:r>
          </a:p>
          <a:p>
            <a:pPr>
              <a:defRPr/>
            </a:pPr>
            <a:r>
              <a:rPr lang="en-US" sz="3200" b="1" u="sng">
                <a:solidFill>
                  <a:srgbClr val="FFFFFF"/>
                </a:solidFill>
                <a:latin typeface="Trebuchet MS" pitchFamily="34" charset="0"/>
              </a:rPr>
              <a:t>TEXT: </a:t>
            </a:r>
            <a:r>
              <a:rPr lang="en-US" sz="3200">
                <a:solidFill>
                  <a:srgbClr val="FFFFFF"/>
                </a:solidFill>
                <a:latin typeface="Trebuchet MS" pitchFamily="34" charset="0"/>
              </a:rPr>
              <a:t>Paste or type your text into a pre-existing placeholder or drag in a new placeholder from the left side of the template. Move it anywhere as needed.</a:t>
            </a:r>
          </a:p>
          <a:p>
            <a:pPr>
              <a:defRPr/>
            </a:pPr>
            <a:r>
              <a:rPr lang="en-US" sz="3200" b="1" u="sng">
                <a:solidFill>
                  <a:srgbClr val="FFFFFF"/>
                </a:solidFill>
                <a:latin typeface="Trebuchet MS" pitchFamily="34" charset="0"/>
              </a:rPr>
              <a:t>PHOTOS: </a:t>
            </a:r>
            <a:r>
              <a:rPr lang="en-US" sz="3200">
                <a:solidFill>
                  <a:srgbClr val="FFFFFF"/>
                </a:solidFill>
                <a:latin typeface="Trebuchet MS" pitchFamily="34" charset="0"/>
              </a:rPr>
              <a:t>Drag in a picture placeholder, size it </a:t>
            </a:r>
            <a:r>
              <a:rPr lang="en-US" sz="3200" u="sng">
                <a:solidFill>
                  <a:srgbClr val="FFFFFF"/>
                </a:solidFill>
                <a:latin typeface="Trebuchet MS" pitchFamily="34" charset="0"/>
              </a:rPr>
              <a:t>first</a:t>
            </a:r>
            <a:r>
              <a:rPr lang="en-US" sz="3200">
                <a:solidFill>
                  <a:srgbClr val="FFFFFF"/>
                </a:solidFill>
                <a:latin typeface="Trebuchet MS" pitchFamily="34" charset="0"/>
              </a:rPr>
              <a:t>, click in it and insert a photo from the menu.</a:t>
            </a:r>
          </a:p>
          <a:p>
            <a:pPr>
              <a:defRPr/>
            </a:pPr>
            <a:r>
              <a:rPr lang="en-US" sz="3200" b="1" u="sng">
                <a:solidFill>
                  <a:srgbClr val="FFFFFF"/>
                </a:solidFill>
                <a:latin typeface="Trebuchet MS" pitchFamily="34" charset="0"/>
              </a:rPr>
              <a:t>TABLES: </a:t>
            </a:r>
            <a:r>
              <a:rPr lang="en-US" sz="3200">
                <a:solidFill>
                  <a:srgbClr val="FFFFFF"/>
                </a:solidFill>
                <a:latin typeface="Trebuchet MS" pitchFamily="34" charset="0"/>
              </a:rPr>
              <a:t>You can copy and paste a table from an external document onto this poster template. To adjust  the way the text fits within the cells of a table that has been pasted, </a:t>
            </a:r>
            <a:r>
              <a:rPr lang="en-US" sz="3200" u="sng">
                <a:solidFill>
                  <a:srgbClr val="FFFFFF"/>
                </a:solidFill>
                <a:latin typeface="Trebuchet MS" pitchFamily="34" charset="0"/>
              </a:rPr>
              <a:t>right-click</a:t>
            </a:r>
            <a:r>
              <a:rPr lang="en-US" sz="3200">
                <a:solidFill>
                  <a:srgbClr val="FFFFFF"/>
                </a:solidFill>
                <a:latin typeface="Trebuchet MS" pitchFamily="34" charset="0"/>
              </a:rPr>
              <a:t> on the table, click FORMAT SHAPE  then click on TEXT BOX and change the INTERNAL MARGIN values to 0.25</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Modifying the color scheme</a:t>
            </a:r>
          </a:p>
          <a:p>
            <a:pPr>
              <a:defRPr/>
            </a:pPr>
            <a:r>
              <a:rPr lang="en-US" sz="3200">
                <a:solidFill>
                  <a:srgbClr val="FFFFFF"/>
                </a:solidFill>
                <a:latin typeface="Trebuchet MS" pitchFamily="34" charset="0"/>
              </a:rPr>
              <a:t>To change the color scheme of this template go to the “Design” menu and click on “Colors”. You can choose from the provide color combinations or you can create your own.</a:t>
            </a:r>
          </a:p>
          <a:p>
            <a:pPr>
              <a:defRPr/>
            </a:pPr>
            <a:endParaRPr lang="en-US" sz="3200">
              <a:solidFill>
                <a:srgbClr val="FFFFFF"/>
              </a:solidFill>
              <a:latin typeface="Trebuchet MS" pitchFamily="34" charset="0"/>
            </a:endParaRPr>
          </a:p>
          <a:p>
            <a:pPr>
              <a:defRPr/>
            </a:pPr>
            <a:endParaRPr lang="en-US" sz="3200">
              <a:solidFill>
                <a:srgbClr val="FFFFFF"/>
              </a:solidFill>
              <a:latin typeface="Trebuchet MS" pitchFamily="34" charset="0"/>
            </a:endParaRPr>
          </a:p>
          <a:p>
            <a:pPr>
              <a:defRPr/>
            </a:pPr>
            <a:endParaRPr lang="en-US" sz="2000">
              <a:solidFill>
                <a:srgbClr val="FFFFFF"/>
              </a:solidFill>
              <a:latin typeface="Trebuchet MS" pitchFamily="34" charset="0"/>
            </a:endParaRPr>
          </a:p>
          <a:p>
            <a:pPr>
              <a:defRPr/>
            </a:pPr>
            <a:endParaRPr lang="en-US" sz="2000">
              <a:solidFill>
                <a:srgbClr val="FFFFFF"/>
              </a:solidFill>
              <a:latin typeface="Trebuchet MS" pitchFamily="34" charset="0"/>
            </a:endParaRPr>
          </a:p>
          <a:p>
            <a:pPr algn="ctr">
              <a:defRPr/>
            </a:pPr>
            <a:endParaRPr lang="en-US" sz="2000" b="1">
              <a:solidFill>
                <a:schemeClr val="bg1"/>
              </a:solidFill>
              <a:latin typeface="Trebuchet MS" pitchFamily="34" charset="0"/>
            </a:endParaRPr>
          </a:p>
          <a:p>
            <a:pPr>
              <a:defRPr/>
            </a:pPr>
            <a:endParaRPr lang="en-US" sz="2000" b="1">
              <a:solidFill>
                <a:srgbClr val="FFFF00"/>
              </a:solidFill>
              <a:latin typeface="Trebuchet MS" pitchFamily="34" charset="0"/>
            </a:endParaRPr>
          </a:p>
          <a:p>
            <a:pPr algn="ctr">
              <a:defRPr/>
            </a:pPr>
            <a:endParaRPr lang="en-US" sz="3200" b="1">
              <a:solidFill>
                <a:srgbClr val="FFFFFF"/>
              </a:solidFill>
              <a:latin typeface="Trebuchet MS" pitchFamily="34" charset="0"/>
            </a:endParaRPr>
          </a:p>
        </p:txBody>
      </p:sp>
      <p:sp>
        <p:nvSpPr>
          <p:cNvPr id="29" name="Rectangle 28"/>
          <p:cNvSpPr/>
          <p:nvPr/>
        </p:nvSpPr>
        <p:spPr>
          <a:xfrm>
            <a:off x="-10402888" y="-1905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defTabSz="4388900" fontAlgn="auto">
              <a:spcBef>
                <a:spcPts val="0"/>
              </a:spcBef>
              <a:spcAft>
                <a:spcPts val="0"/>
              </a:spcAft>
              <a:defRPr/>
            </a:pPr>
            <a:r>
              <a:rPr lang="en-US" sz="4400" b="1" dirty="0">
                <a:solidFill>
                  <a:schemeClr val="bg1"/>
                </a:solidFill>
                <a:latin typeface="Trebuchet MS" pitchFamily="34" charset="0"/>
              </a:rPr>
              <a:t>QUICK DESIGN GUIDE</a:t>
            </a:r>
          </a:p>
          <a:p>
            <a:pPr algn="ctr" defTabSz="4388900" fontAlgn="auto">
              <a:spcBef>
                <a:spcPts val="0"/>
              </a:spcBef>
              <a:spcAft>
                <a:spcPts val="0"/>
              </a:spcAft>
              <a:defRPr/>
            </a:pPr>
            <a:r>
              <a:rPr lang="en-US" sz="4000" b="1" dirty="0">
                <a:solidFill>
                  <a:srgbClr val="FFFF00"/>
                </a:solidFill>
                <a:latin typeface="Trebuchet MS" pitchFamily="34" charset="0"/>
              </a:rPr>
              <a:t>(--THIS SECTION DOES NOT PRINT--)</a:t>
            </a:r>
          </a:p>
          <a:p>
            <a:pPr algn="ctr" defTabSz="4388900" fontAlgn="auto">
              <a:spcBef>
                <a:spcPts val="0"/>
              </a:spcBef>
              <a:spcAft>
                <a:spcPts val="0"/>
              </a:spcAft>
              <a:defRPr/>
            </a:pPr>
            <a:endParaRPr lang="en-US" sz="3200" b="1" dirty="0">
              <a:latin typeface="Trebuchet MS" pitchFamily="34" charset="0"/>
            </a:endParaRPr>
          </a:p>
          <a:p>
            <a:pPr defTabSz="4389219" fontAlgn="auto">
              <a:spcBef>
                <a:spcPts val="0"/>
              </a:spcBef>
              <a:spcAft>
                <a:spcPts val="0"/>
              </a:spcAft>
              <a:defRPr/>
            </a:pPr>
            <a:r>
              <a:rPr lang="en-US" sz="3200" dirty="0">
                <a:latin typeface="Trebuchet MS" pitchFamily="34" charset="0"/>
              </a:rPr>
              <a:t>This PowerPoint 2007 template produces a 36”x48” professional  poster. It will save you valuable time placing titles, subtitles, text, and graphics.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Use it to create your presentation. Then send it to </a:t>
            </a:r>
            <a:r>
              <a:rPr lang="en-US" sz="3200" b="1" dirty="0">
                <a:latin typeface="Trebuchet MS" pitchFamily="34" charset="0"/>
              </a:rPr>
              <a:t>PosterPresentations.com</a:t>
            </a:r>
            <a:r>
              <a:rPr lang="en-US" sz="3200" dirty="0">
                <a:latin typeface="Trebuchet MS" pitchFamily="34" charset="0"/>
              </a:rPr>
              <a:t> for premium quality, same day affordable printing.</a:t>
            </a:r>
            <a:br>
              <a:rPr lang="en-US" sz="3200" dirty="0">
                <a:latin typeface="Trebuchet MS" pitchFamily="34" charset="0"/>
              </a:rPr>
            </a:b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We provide a series of </a:t>
            </a:r>
            <a:r>
              <a:rPr lang="en-US" sz="3200" b="1" dirty="0">
                <a:latin typeface="Trebuchet MS" pitchFamily="34" charset="0"/>
              </a:rPr>
              <a:t>online tutorials</a:t>
            </a:r>
            <a:r>
              <a:rPr lang="en-US" sz="3200" dirty="0">
                <a:latin typeface="Trebuchet MS" pitchFamily="34" charset="0"/>
              </a:rPr>
              <a:t> that will guide you through the poster design process and answer your poster production questions.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View our online tutorials at:</a:t>
            </a:r>
            <a:br>
              <a:rPr lang="en-US" sz="3200" dirty="0">
                <a:latin typeface="Trebuchet MS" pitchFamily="34" charset="0"/>
              </a:rPr>
            </a:br>
            <a:r>
              <a:rPr lang="en-US" sz="3200" dirty="0">
                <a:solidFill>
                  <a:srgbClr val="FFFF00"/>
                </a:solidFill>
                <a:latin typeface="Trebuchet MS" pitchFamily="34" charset="0"/>
              </a:rPr>
              <a:t> http://bit.ly/Poster_creation_help </a:t>
            </a:r>
            <a:r>
              <a:rPr lang="en-US" sz="3200" dirty="0">
                <a:latin typeface="Trebuchet MS" pitchFamily="34" charset="0"/>
              </a:rPr>
              <a:t/>
            </a:r>
            <a:br>
              <a:rPr lang="en-US" sz="3200" dirty="0">
                <a:latin typeface="Trebuchet MS" pitchFamily="34" charset="0"/>
              </a:rPr>
            </a:br>
            <a:r>
              <a:rPr lang="en-US" sz="3200" dirty="0">
                <a:latin typeface="Trebuchet MS" pitchFamily="34" charset="0"/>
              </a:rPr>
              <a:t>(copy and paste the link into your web browser).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For assistance and to order your printed poster</a:t>
            </a:r>
            <a:r>
              <a:rPr lang="en-US" sz="3200" dirty="0">
                <a:solidFill>
                  <a:schemeClr val="bg1"/>
                </a:solidFill>
                <a:latin typeface="Trebuchet MS" pitchFamily="34" charset="0"/>
              </a:rPr>
              <a:t> call </a:t>
            </a:r>
            <a:r>
              <a:rPr lang="en-US" sz="3200" b="1" dirty="0">
                <a:solidFill>
                  <a:srgbClr val="FFFF00"/>
                </a:solidFill>
                <a:latin typeface="Trebuchet MS" pitchFamily="34" charset="0"/>
              </a:rPr>
              <a:t>PosterPresentations.com</a:t>
            </a:r>
            <a:r>
              <a:rPr lang="en-US" sz="3200" dirty="0">
                <a:solidFill>
                  <a:srgbClr val="FFFF00"/>
                </a:solidFill>
                <a:latin typeface="Trebuchet MS" pitchFamily="34" charset="0"/>
              </a:rPr>
              <a:t> </a:t>
            </a:r>
            <a:r>
              <a:rPr lang="en-US" sz="3200" dirty="0">
                <a:latin typeface="Trebuchet MS" pitchFamily="34" charset="0"/>
              </a:rPr>
              <a:t>at </a:t>
            </a:r>
            <a:r>
              <a:rPr lang="en-US" sz="4000" b="1" dirty="0">
                <a:solidFill>
                  <a:srgbClr val="FFFF00"/>
                </a:solidFill>
                <a:latin typeface="Trebuchet MS" pitchFamily="34" charset="0"/>
              </a:rPr>
              <a:t>1.866.649.3004</a:t>
            </a:r>
          </a:p>
          <a:p>
            <a:pPr defTabSz="4389219" fontAlgn="auto">
              <a:spcBef>
                <a:spcPts val="0"/>
              </a:spcBef>
              <a:spcAft>
                <a:spcPts val="0"/>
              </a:spcAft>
              <a:defRPr/>
            </a:pPr>
            <a:endParaRPr lang="en-US" sz="4000" b="1" dirty="0">
              <a:solidFill>
                <a:srgbClr val="FFFF00"/>
              </a:solidFill>
              <a:latin typeface="Trebuchet MS" pitchFamily="34" charset="0"/>
            </a:endParaRPr>
          </a:p>
          <a:p>
            <a:pPr defTabSz="4389219" fontAlgn="auto">
              <a:spcBef>
                <a:spcPts val="0"/>
              </a:spcBef>
              <a:spcAft>
                <a:spcPts val="0"/>
              </a:spcAft>
              <a:defRPr/>
            </a:pPr>
            <a:endParaRPr lang="en-US" sz="4000" b="1" dirty="0">
              <a:solidFill>
                <a:srgbClr val="FFFF00"/>
              </a:solidFill>
              <a:latin typeface="Trebuchet MS" pitchFamily="34" charset="0"/>
            </a:endParaRPr>
          </a:p>
          <a:p>
            <a:pPr algn="ctr" defTabSz="4388900" fontAlgn="auto">
              <a:spcBef>
                <a:spcPts val="0"/>
              </a:spcBef>
              <a:spcAft>
                <a:spcPts val="0"/>
              </a:spcAft>
              <a:defRPr/>
            </a:pPr>
            <a:r>
              <a:rPr lang="en-US" sz="4400" b="1" dirty="0">
                <a:solidFill>
                  <a:schemeClr val="bg1"/>
                </a:solidFill>
                <a:latin typeface="Trebuchet MS" pitchFamily="34" charset="0"/>
              </a:rPr>
              <a:t>Object Placeholders</a:t>
            </a: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r>
              <a:rPr lang="en-US" sz="3200" dirty="0">
                <a:latin typeface="Trebuchet MS" pitchFamily="34" charset="0"/>
              </a:rPr>
              <a:t>Use the placeholders provided below to add new elements to your poster: Drag a placeholder onto the poster area, size it, and click it to edit.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Section Header placeholder</a:t>
            </a:r>
          </a:p>
          <a:p>
            <a:pPr defTabSz="4389219" fontAlgn="auto">
              <a:spcBef>
                <a:spcPts val="0"/>
              </a:spcBef>
              <a:spcAft>
                <a:spcPts val="0"/>
              </a:spcAft>
              <a:defRPr/>
            </a:pPr>
            <a:r>
              <a:rPr lang="en-US" sz="3200" dirty="0">
                <a:latin typeface="Trebuchet MS" pitchFamily="34" charset="0"/>
              </a:rPr>
              <a:t>Move this preformatted section header placeholder to the poster area to add another section header. Use section headers to separate topics or concepts within your presentation.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Text placeholder</a:t>
            </a:r>
          </a:p>
          <a:p>
            <a:pPr defTabSz="4389219" fontAlgn="auto">
              <a:spcBef>
                <a:spcPts val="0"/>
              </a:spcBef>
              <a:spcAft>
                <a:spcPts val="0"/>
              </a:spcAft>
              <a:defRPr/>
            </a:pPr>
            <a:r>
              <a:rPr lang="en-US" sz="3200" dirty="0">
                <a:latin typeface="Trebuchet MS" pitchFamily="34" charset="0"/>
              </a:rPr>
              <a:t>Move this preformatted text placeholder to the poster to add a new body of text.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Picture placeholder</a:t>
            </a:r>
          </a:p>
          <a:p>
            <a:pPr defTabSz="4389219" fontAlgn="auto">
              <a:spcBef>
                <a:spcPts val="0"/>
              </a:spcBef>
              <a:spcAft>
                <a:spcPts val="0"/>
              </a:spcAft>
              <a:defRPr/>
            </a:pPr>
            <a:r>
              <a:rPr lang="en-US" sz="3200" dirty="0">
                <a:latin typeface="Trebuchet MS" pitchFamily="34" charset="0"/>
              </a:rPr>
              <a:t>Move this graphic placeholder onto your poster, size it first, and then click it to add a picture to the poster.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3200" b="1" dirty="0">
              <a:solidFill>
                <a:schemeClr val="bg1"/>
              </a:solidFill>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algn="ctr" defTabSz="4388900" fontAlgn="auto">
              <a:spcBef>
                <a:spcPts val="0"/>
              </a:spcBef>
              <a:spcAft>
                <a:spcPts val="0"/>
              </a:spcAft>
              <a:defRPr/>
            </a:pPr>
            <a:endParaRPr lang="en-US" sz="4400" b="1" dirty="0">
              <a:latin typeface="Trebuchet MS" pitchFamily="34" charset="0"/>
            </a:endParaRPr>
          </a:p>
        </p:txBody>
      </p:sp>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0" name="Text Box 14"/>
          <p:cNvSpPr txBox="1">
            <a:spLocks noChangeArrowheads="1"/>
          </p:cNvSpPr>
          <p:nvPr/>
        </p:nvSpPr>
        <p:spPr bwMode="auto">
          <a:xfrm>
            <a:off x="819150" y="32232600"/>
            <a:ext cx="2514600" cy="336550"/>
          </a:xfrm>
          <a:prstGeom prst="rect">
            <a:avLst/>
          </a:prstGeom>
          <a:noFill/>
          <a:ln w="9525">
            <a:noFill/>
            <a:miter lim="800000"/>
            <a:headEnd/>
            <a:tailEnd/>
          </a:ln>
          <a:effectLst/>
        </p:spPr>
        <p:txBody>
          <a:bodyPr lIns="91263" tIns="45623" rIns="91263" bIns="45623">
            <a:spAutoFit/>
          </a:bodyPr>
          <a:lstStyle/>
          <a:p>
            <a:pPr defTabSz="4388900" eaLnBrk="0" fontAlgn="auto" hangingPunct="0">
              <a:lnSpc>
                <a:spcPct val="65000"/>
              </a:lnSpc>
              <a:spcBef>
                <a:spcPct val="50000"/>
              </a:spcBef>
              <a:spcAft>
                <a:spcPts val="0"/>
              </a:spcAft>
              <a:defRPr/>
            </a:pPr>
            <a:r>
              <a:rPr lang="en-US" sz="500" b="1" dirty="0">
                <a:solidFill>
                  <a:schemeClr val="bg1">
                    <a:lumMod val="75000"/>
                  </a:schemeClr>
                </a:solidFill>
              </a:rPr>
              <a:t>RESEARCH POSTER PRESENTATION DESIGN © 2011</a:t>
            </a:r>
          </a:p>
          <a:p>
            <a:pPr defTabSz="4388900" eaLnBrk="0" fontAlgn="auto" hangingPunct="0">
              <a:lnSpc>
                <a:spcPct val="65000"/>
              </a:lnSpc>
              <a:spcBef>
                <a:spcPct val="50000"/>
              </a:spcBef>
              <a:spcAft>
                <a:spcPts val="0"/>
              </a:spcAft>
              <a:defRPr/>
            </a:pPr>
            <a:r>
              <a:rPr lang="en-US" sz="1100" b="1" dirty="0">
                <a:solidFill>
                  <a:schemeClr val="bg1">
                    <a:lumMod val="75000"/>
                  </a:schemeClr>
                </a:solidFill>
              </a:rPr>
              <a:t>www.PosterPresentations.com</a:t>
            </a:r>
          </a:p>
        </p:txBody>
      </p:sp>
      <p:sp>
        <p:nvSpPr>
          <p:cNvPr id="15" name="Rectangle 35"/>
          <p:cNvSpPr>
            <a:spLocks noChangeArrowheads="1"/>
          </p:cNvSpPr>
          <p:nvPr/>
        </p:nvSpPr>
        <p:spPr bwMode="auto">
          <a:xfrm>
            <a:off x="32918400" y="5257800"/>
            <a:ext cx="10058400" cy="26746200"/>
          </a:xfrm>
          <a:prstGeom prst="rect">
            <a:avLst/>
          </a:prstGeom>
          <a:solidFill>
            <a:srgbClr val="FFFFFF"/>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6" name="Rectangle 33"/>
          <p:cNvSpPr>
            <a:spLocks noChangeArrowheads="1"/>
          </p:cNvSpPr>
          <p:nvPr/>
        </p:nvSpPr>
        <p:spPr bwMode="auto">
          <a:xfrm>
            <a:off x="11582400" y="5257800"/>
            <a:ext cx="10058400" cy="26746200"/>
          </a:xfrm>
          <a:prstGeom prst="rect">
            <a:avLst/>
          </a:prstGeom>
          <a:solidFill>
            <a:srgbClr val="FFFFFF"/>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7" name="Rectangle 33"/>
          <p:cNvSpPr>
            <a:spLocks noChangeArrowheads="1"/>
          </p:cNvSpPr>
          <p:nvPr/>
        </p:nvSpPr>
        <p:spPr bwMode="auto">
          <a:xfrm>
            <a:off x="22250400" y="5257800"/>
            <a:ext cx="10058400" cy="26746200"/>
          </a:xfrm>
          <a:prstGeom prst="rect">
            <a:avLst/>
          </a:prstGeom>
          <a:solidFill>
            <a:srgbClr val="FFFFFF"/>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25" name="Rectangle 33"/>
          <p:cNvSpPr>
            <a:spLocks noChangeArrowheads="1"/>
          </p:cNvSpPr>
          <p:nvPr/>
        </p:nvSpPr>
        <p:spPr bwMode="auto">
          <a:xfrm>
            <a:off x="922338" y="5257800"/>
            <a:ext cx="10058400" cy="26746200"/>
          </a:xfrm>
          <a:prstGeom prst="rect">
            <a:avLst/>
          </a:prstGeom>
          <a:solidFill>
            <a:srgbClr val="FFFFFF"/>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34" name="Rectangle 33"/>
          <p:cNvSpPr/>
          <p:nvPr/>
        </p:nvSpPr>
        <p:spPr>
          <a:xfrm>
            <a:off x="-10371138" y="21296313"/>
            <a:ext cx="10018713" cy="7778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anchor="ctr"/>
          <a:lstStyle/>
          <a:p>
            <a:pPr algn="ctr" defTabSz="4388900" fontAlgn="auto">
              <a:spcBef>
                <a:spcPts val="0"/>
              </a:spcBef>
              <a:spcAft>
                <a:spcPts val="0"/>
              </a:spcAft>
              <a:defRPr/>
            </a:pPr>
            <a:endParaRPr lang="en-US" dirty="0"/>
          </a:p>
        </p:txBody>
      </p:sp>
      <p:pic>
        <p:nvPicPr>
          <p:cNvPr id="1036" name="Picture 2"/>
          <p:cNvPicPr>
            <a:picLocks noChangeAspect="1" noChangeArrowheads="1"/>
          </p:cNvPicPr>
          <p:nvPr/>
        </p:nvPicPr>
        <p:blipFill>
          <a:blip r:embed="rId3" cstate="print"/>
          <a:srcRect/>
          <a:stretch>
            <a:fillRect/>
          </a:stretch>
        </p:blipFill>
        <p:spPr bwMode="auto">
          <a:xfrm>
            <a:off x="49098200" y="15525750"/>
            <a:ext cx="4741863" cy="3057525"/>
          </a:xfrm>
          <a:prstGeom prst="rect">
            <a:avLst/>
          </a:prstGeom>
          <a:noFill/>
          <a:ln w="9525">
            <a:noFill/>
            <a:miter lim="800000"/>
            <a:headEnd/>
            <a:tailEnd/>
          </a:ln>
        </p:spPr>
      </p:pic>
      <p:pic>
        <p:nvPicPr>
          <p:cNvPr id="1037" name="Picture 2"/>
          <p:cNvPicPr>
            <a:picLocks noChangeAspect="1" noChangeArrowheads="1"/>
          </p:cNvPicPr>
          <p:nvPr/>
        </p:nvPicPr>
        <p:blipFill>
          <a:blip r:embed="rId4" cstate="print"/>
          <a:srcRect/>
          <a:stretch>
            <a:fillRect/>
          </a:stretch>
        </p:blipFill>
        <p:spPr bwMode="auto">
          <a:xfrm>
            <a:off x="47342425" y="13119100"/>
            <a:ext cx="590550" cy="438150"/>
          </a:xfrm>
          <a:prstGeom prst="rect">
            <a:avLst/>
          </a:prstGeom>
          <a:noFill/>
          <a:ln w="9525">
            <a:solidFill>
              <a:schemeClr val="tx1"/>
            </a:solidFill>
            <a:miter lim="800000"/>
            <a:headEnd/>
            <a:tailEnd/>
          </a:ln>
        </p:spPr>
      </p:pic>
      <p:sp>
        <p:nvSpPr>
          <p:cNvPr id="44" name="TextBox 43"/>
          <p:cNvSpPr txBox="1"/>
          <p:nvPr/>
        </p:nvSpPr>
        <p:spPr>
          <a:xfrm>
            <a:off x="44488100" y="30589538"/>
            <a:ext cx="9159875" cy="2184400"/>
          </a:xfrm>
          <a:prstGeom prst="rect">
            <a:avLst/>
          </a:prstGeom>
          <a:noFill/>
        </p:spPr>
        <p:txBody>
          <a:bodyPr lIns="91436" tIns="45717" rIns="91436" bIns="45717">
            <a:spAutoFit/>
          </a:bodyPr>
          <a:lstStyle/>
          <a:p>
            <a:pPr defTabSz="4388900" fontAlgn="auto">
              <a:spcBef>
                <a:spcPts val="0"/>
              </a:spcBef>
              <a:spcAft>
                <a:spcPts val="0"/>
              </a:spcAft>
              <a:defRPr/>
            </a:pPr>
            <a:r>
              <a:rPr lang="en-US" sz="3600" dirty="0">
                <a:solidFill>
                  <a:schemeClr val="bg1"/>
                </a:solidFill>
                <a:latin typeface="+mn-lt"/>
              </a:rPr>
              <a:t>© 2011 PosterPresentations.com</a:t>
            </a:r>
            <a:br>
              <a:rPr lang="en-US" sz="3600" dirty="0">
                <a:solidFill>
                  <a:schemeClr val="bg1"/>
                </a:solidFill>
                <a:latin typeface="+mn-lt"/>
              </a:rPr>
            </a:br>
            <a:r>
              <a:rPr lang="en-US" sz="3600" dirty="0">
                <a:solidFill>
                  <a:schemeClr val="bg1"/>
                </a:solidFill>
                <a:latin typeface="+mn-lt"/>
              </a:rPr>
              <a:t>    </a:t>
            </a:r>
            <a:r>
              <a:rPr lang="en-US" sz="3200" dirty="0">
                <a:solidFill>
                  <a:schemeClr val="bg1"/>
                </a:solidFill>
                <a:latin typeface="+mn-lt"/>
              </a:rPr>
              <a:t>2117 Fourth Street , Unit C</a:t>
            </a:r>
            <a:br>
              <a:rPr lang="en-US" sz="3200" dirty="0">
                <a:solidFill>
                  <a:schemeClr val="bg1"/>
                </a:solidFill>
                <a:latin typeface="+mn-lt"/>
              </a:rPr>
            </a:br>
            <a:r>
              <a:rPr lang="en-US" sz="3200" dirty="0">
                <a:solidFill>
                  <a:schemeClr val="bg1"/>
                </a:solidFill>
                <a:latin typeface="+mn-lt"/>
              </a:rPr>
              <a:t>    Berkeley CA 94710</a:t>
            </a:r>
            <a:br>
              <a:rPr lang="en-US" sz="3200" dirty="0">
                <a:solidFill>
                  <a:schemeClr val="bg1"/>
                </a:solidFill>
                <a:latin typeface="+mn-lt"/>
              </a:rPr>
            </a:br>
            <a:r>
              <a:rPr lang="en-US" sz="3200" dirty="0">
                <a:solidFill>
                  <a:schemeClr val="bg1"/>
                </a:solidFill>
                <a:latin typeface="+mn-lt"/>
              </a:rPr>
              <a:t>    </a:t>
            </a:r>
            <a:r>
              <a:rPr lang="en-US" sz="3200" b="1" dirty="0">
                <a:solidFill>
                  <a:srgbClr val="FFFF00"/>
                </a:solidFill>
                <a:latin typeface="+mn-lt"/>
              </a:rPr>
              <a:t>posterpresenter@gmail.com</a:t>
            </a:r>
            <a:endParaRPr lang="en-US" sz="3600" b="1" dirty="0">
              <a:solidFill>
                <a:srgbClr val="FFFF00"/>
              </a:solidFill>
              <a:latin typeface="+mn-lt"/>
            </a:endParaRPr>
          </a:p>
        </p:txBody>
      </p:sp>
      <p:grpSp>
        <p:nvGrpSpPr>
          <p:cNvPr id="1039" name="Group 39"/>
          <p:cNvGrpSpPr>
            <a:grpSpLocks/>
          </p:cNvGrpSpPr>
          <p:nvPr/>
        </p:nvGrpSpPr>
        <p:grpSpPr bwMode="auto">
          <a:xfrm>
            <a:off x="-10239375" y="31696025"/>
            <a:ext cx="9771062" cy="1090613"/>
            <a:chOff x="44242388" y="28054064"/>
            <a:chExt cx="9771398" cy="1090621"/>
          </a:xfrm>
        </p:grpSpPr>
        <p:sp>
          <p:nvSpPr>
            <p:cNvPr id="35" name="Rounded Rectangle 34"/>
            <p:cNvSpPr/>
            <p:nvPr userDrawn="1"/>
          </p:nvSpPr>
          <p:spPr>
            <a:xfrm>
              <a:off x="44242388" y="28054064"/>
              <a:ext cx="9771398"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pic>
          <p:nvPicPr>
            <p:cNvPr id="1044"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a:ln w="9525">
              <a:noFill/>
              <a:miter lim="800000"/>
              <a:headEnd/>
              <a:tailEnd/>
            </a:ln>
          </p:spPr>
        </p:pic>
        <p:sp>
          <p:nvSpPr>
            <p:cNvPr id="33" name="TextBox 32"/>
            <p:cNvSpPr txBox="1"/>
            <p:nvPr userDrawn="1"/>
          </p:nvSpPr>
          <p:spPr>
            <a:xfrm>
              <a:off x="45342563" y="28154078"/>
              <a:ext cx="8671223" cy="892182"/>
            </a:xfrm>
            <a:prstGeom prst="rect">
              <a:avLst/>
            </a:prstGeom>
            <a:noFill/>
          </p:spPr>
          <p:txBody>
            <a:bodyPr>
              <a:spAutoFit/>
            </a:bodyPr>
            <a:lstStyle/>
            <a:p>
              <a:pPr defTabSz="4388900" fontAlgn="auto">
                <a:spcBef>
                  <a:spcPts val="0"/>
                </a:spcBef>
                <a:spcAft>
                  <a:spcPts val="0"/>
                </a:spcAft>
                <a:defRPr/>
              </a:pPr>
              <a:r>
                <a:rPr lang="en-US" sz="2600" dirty="0">
                  <a:solidFill>
                    <a:schemeClr val="tx2"/>
                  </a:solidFill>
                  <a:latin typeface="Trebuchet MS" pitchFamily="34" charset="0"/>
                </a:rPr>
                <a:t>Student discounts are available on our </a:t>
              </a:r>
              <a:r>
                <a:rPr lang="en-US" sz="2600" dirty="0" err="1">
                  <a:solidFill>
                    <a:schemeClr val="tx2"/>
                  </a:solidFill>
                  <a:latin typeface="Trebuchet MS" pitchFamily="34" charset="0"/>
                </a:rPr>
                <a:t>Facebook</a:t>
              </a:r>
              <a:r>
                <a:rPr lang="en-US" sz="2600" dirty="0">
                  <a:solidFill>
                    <a:schemeClr val="tx2"/>
                  </a:solidFill>
                  <a:latin typeface="Trebuchet MS" pitchFamily="34" charset="0"/>
                </a:rPr>
                <a:t> page.</a:t>
              </a:r>
              <a:br>
                <a:rPr lang="en-US" sz="2600" dirty="0">
                  <a:solidFill>
                    <a:schemeClr val="tx2"/>
                  </a:solidFill>
                  <a:latin typeface="Trebuchet MS" pitchFamily="34" charset="0"/>
                </a:rPr>
              </a:br>
              <a:r>
                <a:rPr lang="en-US" sz="2600" dirty="0">
                  <a:solidFill>
                    <a:schemeClr val="tx2"/>
                  </a:solidFill>
                  <a:latin typeface="Trebuchet MS" pitchFamily="34" charset="0"/>
                </a:rPr>
                <a:t>Go to </a:t>
              </a:r>
              <a:r>
                <a:rPr lang="en-US" sz="2600" u="sng" dirty="0">
                  <a:solidFill>
                    <a:schemeClr val="tx2"/>
                  </a:solidFill>
                  <a:latin typeface="Trebuchet MS" pitchFamily="34" charset="0"/>
                </a:rPr>
                <a:t>PosterPresentations.com</a:t>
              </a:r>
              <a:r>
                <a:rPr lang="en-US" sz="2600" dirty="0">
                  <a:solidFill>
                    <a:schemeClr val="tx2"/>
                  </a:solidFill>
                  <a:latin typeface="Trebuchet MS" pitchFamily="34" charset="0"/>
                </a:rPr>
                <a:t> and click on the FB icon. </a:t>
              </a:r>
            </a:p>
          </p:txBody>
        </p:sp>
      </p:grpSp>
      <p:cxnSp>
        <p:nvCxnSpPr>
          <p:cNvPr id="43" name="Straight Connector 42"/>
          <p:cNvCxnSpPr/>
          <p:nvPr/>
        </p:nvCxnSpPr>
        <p:spPr>
          <a:xfrm>
            <a:off x="44221400" y="30500638"/>
            <a:ext cx="10050463"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0371138" y="11582400"/>
            <a:ext cx="10018713"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4254738" y="4841875"/>
            <a:ext cx="10017125"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387850" rtl="0" eaLnBrk="0" fontAlgn="base" hangingPunct="0">
        <a:spcBef>
          <a:spcPct val="0"/>
        </a:spcBef>
        <a:spcAft>
          <a:spcPct val="0"/>
        </a:spcAft>
        <a:defRPr sz="8800" kern="1200">
          <a:solidFill>
            <a:schemeClr val="bg1"/>
          </a:solidFill>
          <a:latin typeface="Trebuchet MS" pitchFamily="34" charset="0"/>
          <a:ea typeface="+mj-ea"/>
          <a:cs typeface="+mj-cs"/>
        </a:defRPr>
      </a:lvl1pPr>
      <a:lvl2pPr algn="ctr" defTabSz="4387850" rtl="0" eaLnBrk="0" fontAlgn="base" hangingPunct="0">
        <a:spcBef>
          <a:spcPct val="0"/>
        </a:spcBef>
        <a:spcAft>
          <a:spcPct val="0"/>
        </a:spcAft>
        <a:defRPr sz="8800">
          <a:solidFill>
            <a:schemeClr val="bg1"/>
          </a:solidFill>
          <a:latin typeface="Trebuchet MS" pitchFamily="34" charset="0"/>
        </a:defRPr>
      </a:lvl2pPr>
      <a:lvl3pPr algn="ctr" defTabSz="4387850" rtl="0" eaLnBrk="0" fontAlgn="base" hangingPunct="0">
        <a:spcBef>
          <a:spcPct val="0"/>
        </a:spcBef>
        <a:spcAft>
          <a:spcPct val="0"/>
        </a:spcAft>
        <a:defRPr sz="8800">
          <a:solidFill>
            <a:schemeClr val="bg1"/>
          </a:solidFill>
          <a:latin typeface="Trebuchet MS" pitchFamily="34" charset="0"/>
        </a:defRPr>
      </a:lvl3pPr>
      <a:lvl4pPr algn="ctr" defTabSz="4387850" rtl="0" eaLnBrk="0" fontAlgn="base" hangingPunct="0">
        <a:spcBef>
          <a:spcPct val="0"/>
        </a:spcBef>
        <a:spcAft>
          <a:spcPct val="0"/>
        </a:spcAft>
        <a:defRPr sz="8800">
          <a:solidFill>
            <a:schemeClr val="bg1"/>
          </a:solidFill>
          <a:latin typeface="Trebuchet MS" pitchFamily="34" charset="0"/>
        </a:defRPr>
      </a:lvl4pPr>
      <a:lvl5pPr algn="ctr" defTabSz="4387850" rtl="0" eaLnBrk="0" fontAlgn="base" hangingPunct="0">
        <a:spcBef>
          <a:spcPct val="0"/>
        </a:spcBef>
        <a:spcAft>
          <a:spcPct val="0"/>
        </a:spcAft>
        <a:defRPr sz="8800">
          <a:solidFill>
            <a:schemeClr val="bg1"/>
          </a:solidFill>
          <a:latin typeface="Trebuchet MS" pitchFamily="34" charset="0"/>
        </a:defRPr>
      </a:lvl5pPr>
      <a:lvl6pPr marL="457200" algn="ctr" defTabSz="4387850" rtl="0" fontAlgn="base">
        <a:spcBef>
          <a:spcPct val="0"/>
        </a:spcBef>
        <a:spcAft>
          <a:spcPct val="0"/>
        </a:spcAft>
        <a:defRPr sz="8800">
          <a:solidFill>
            <a:schemeClr val="bg1"/>
          </a:solidFill>
          <a:latin typeface="Trebuchet MS" pitchFamily="34" charset="0"/>
        </a:defRPr>
      </a:lvl6pPr>
      <a:lvl7pPr marL="914400" algn="ctr" defTabSz="4387850" rtl="0" fontAlgn="base">
        <a:spcBef>
          <a:spcPct val="0"/>
        </a:spcBef>
        <a:spcAft>
          <a:spcPct val="0"/>
        </a:spcAft>
        <a:defRPr sz="8800">
          <a:solidFill>
            <a:schemeClr val="bg1"/>
          </a:solidFill>
          <a:latin typeface="Trebuchet MS" pitchFamily="34" charset="0"/>
        </a:defRPr>
      </a:lvl7pPr>
      <a:lvl8pPr marL="1371600" algn="ctr" defTabSz="4387850" rtl="0" fontAlgn="base">
        <a:spcBef>
          <a:spcPct val="0"/>
        </a:spcBef>
        <a:spcAft>
          <a:spcPct val="0"/>
        </a:spcAft>
        <a:defRPr sz="8800">
          <a:solidFill>
            <a:schemeClr val="bg1"/>
          </a:solidFill>
          <a:latin typeface="Trebuchet MS" pitchFamily="34" charset="0"/>
        </a:defRPr>
      </a:lvl8pPr>
      <a:lvl9pPr marL="1828800" algn="ctr" defTabSz="4387850" rtl="0" fontAlgn="base">
        <a:spcBef>
          <a:spcPct val="0"/>
        </a:spcBef>
        <a:spcAft>
          <a:spcPct val="0"/>
        </a:spcAft>
        <a:defRPr sz="8800">
          <a:solidFill>
            <a:schemeClr val="bg1"/>
          </a:solidFill>
          <a:latin typeface="Trebuchet MS"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0013" algn="l" defTabSz="4387850" rtl="0" eaLnBrk="0" fontAlgn="base" hangingPunct="0">
        <a:spcBef>
          <a:spcPct val="20000"/>
        </a:spcBef>
        <a:spcAft>
          <a:spcPct val="0"/>
        </a:spcAft>
        <a:buFont typeface="Arial" charset="0"/>
        <a:buChar char="–"/>
        <a:defRPr sz="13500" kern="1200">
          <a:solidFill>
            <a:schemeClr val="tx1"/>
          </a:solidFill>
          <a:latin typeface="+mn-lt"/>
          <a:ea typeface="+mn-ea"/>
          <a:cs typeface="+mn-cs"/>
        </a:defRPr>
      </a:lvl2pPr>
      <a:lvl3pPr marL="5484813" indent="-1096963" algn="l" defTabSz="4387850" rtl="0" eaLnBrk="0" fontAlgn="base" hangingPunct="0">
        <a:spcBef>
          <a:spcPct val="20000"/>
        </a:spcBef>
        <a:spcAft>
          <a:spcPct val="0"/>
        </a:spcAft>
        <a:buFont typeface="Arial" charset="0"/>
        <a:buChar char="•"/>
        <a:defRPr sz="116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8" name="Rectangle 33"/>
          <p:cNvSpPr>
            <a:spLocks noChangeArrowheads="1"/>
          </p:cNvSpPr>
          <p:nvPr/>
        </p:nvSpPr>
        <p:spPr bwMode="auto">
          <a:xfrm>
            <a:off x="914400" y="5257800"/>
            <a:ext cx="13585825" cy="26746200"/>
          </a:xfrm>
          <a:prstGeom prst="rect">
            <a:avLst/>
          </a:prstGeom>
          <a:solidFill>
            <a:schemeClr val="bg1"/>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0" name="Text Box 14"/>
          <p:cNvSpPr txBox="1">
            <a:spLocks noChangeArrowheads="1"/>
          </p:cNvSpPr>
          <p:nvPr/>
        </p:nvSpPr>
        <p:spPr bwMode="auto">
          <a:xfrm>
            <a:off x="819150" y="32232600"/>
            <a:ext cx="2514600" cy="336550"/>
          </a:xfrm>
          <a:prstGeom prst="rect">
            <a:avLst/>
          </a:prstGeom>
          <a:noFill/>
          <a:ln w="9525">
            <a:noFill/>
            <a:miter lim="800000"/>
            <a:headEnd/>
            <a:tailEnd/>
          </a:ln>
          <a:effectLst/>
        </p:spPr>
        <p:txBody>
          <a:bodyPr lIns="91263" tIns="45623" rIns="91263" bIns="45623">
            <a:spAutoFit/>
          </a:bodyPr>
          <a:lstStyle/>
          <a:p>
            <a:pPr defTabSz="4388900" eaLnBrk="0" fontAlgn="auto" hangingPunct="0">
              <a:lnSpc>
                <a:spcPct val="65000"/>
              </a:lnSpc>
              <a:spcBef>
                <a:spcPct val="50000"/>
              </a:spcBef>
              <a:spcAft>
                <a:spcPts val="0"/>
              </a:spcAft>
              <a:defRPr/>
            </a:pPr>
            <a:r>
              <a:rPr lang="en-US" sz="500" b="1" dirty="0">
                <a:solidFill>
                  <a:schemeClr val="bg1">
                    <a:lumMod val="75000"/>
                  </a:schemeClr>
                </a:solidFill>
              </a:rPr>
              <a:t>RESEARCH POSTER PRESENTATION DESIGN © 2011</a:t>
            </a:r>
          </a:p>
          <a:p>
            <a:pPr defTabSz="4388900" eaLnBrk="0" fontAlgn="auto" hangingPunct="0">
              <a:lnSpc>
                <a:spcPct val="65000"/>
              </a:lnSpc>
              <a:spcBef>
                <a:spcPct val="50000"/>
              </a:spcBef>
              <a:spcAft>
                <a:spcPts val="0"/>
              </a:spcAft>
              <a:defRPr/>
            </a:pPr>
            <a:r>
              <a:rPr lang="en-US" sz="1100" b="1" dirty="0">
                <a:solidFill>
                  <a:schemeClr val="bg1">
                    <a:lumMod val="75000"/>
                  </a:schemeClr>
                </a:solidFill>
              </a:rPr>
              <a:t>www.PosterPresentations.com</a:t>
            </a:r>
          </a:p>
        </p:txBody>
      </p:sp>
      <p:sp>
        <p:nvSpPr>
          <p:cNvPr id="18" name="Rectangle 33"/>
          <p:cNvSpPr>
            <a:spLocks noChangeArrowheads="1"/>
          </p:cNvSpPr>
          <p:nvPr/>
        </p:nvSpPr>
        <p:spPr bwMode="auto">
          <a:xfrm>
            <a:off x="15151100" y="5257800"/>
            <a:ext cx="13584238" cy="26746200"/>
          </a:xfrm>
          <a:prstGeom prst="rect">
            <a:avLst/>
          </a:prstGeom>
          <a:solidFill>
            <a:schemeClr val="bg1"/>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9" name="Rectangle 33"/>
          <p:cNvSpPr>
            <a:spLocks noChangeArrowheads="1"/>
          </p:cNvSpPr>
          <p:nvPr/>
        </p:nvSpPr>
        <p:spPr bwMode="auto">
          <a:xfrm>
            <a:off x="29386213" y="5257800"/>
            <a:ext cx="13585825" cy="26746200"/>
          </a:xfrm>
          <a:prstGeom prst="rect">
            <a:avLst/>
          </a:prstGeom>
          <a:solidFill>
            <a:schemeClr val="bg1"/>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27" name="Rectangle 26"/>
          <p:cNvSpPr/>
          <p:nvPr/>
        </p:nvSpPr>
        <p:spPr>
          <a:xfrm>
            <a:off x="44221400" y="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a:defRPr/>
            </a:pPr>
            <a:r>
              <a:rPr lang="en-US" sz="4000" b="1">
                <a:solidFill>
                  <a:schemeClr val="bg1"/>
                </a:solidFill>
                <a:latin typeface="Trebuchet MS" pitchFamily="34" charset="0"/>
              </a:rPr>
              <a:t>QUICK TIPS</a:t>
            </a:r>
          </a:p>
          <a:p>
            <a:pPr algn="ctr">
              <a:defRPr/>
            </a:pPr>
            <a:r>
              <a:rPr lang="en-US" sz="4000" b="1">
                <a:solidFill>
                  <a:srgbClr val="FFFF00"/>
                </a:solidFill>
                <a:latin typeface="Trebuchet MS" pitchFamily="34" charset="0"/>
              </a:rPr>
              <a:t>(--THIS SECTION DOES NOT PRINT--)</a:t>
            </a:r>
          </a:p>
          <a:p>
            <a:pPr algn="ctr">
              <a:defRPr/>
            </a:pPr>
            <a:endParaRPr lang="en-US" sz="3200" b="1">
              <a:solidFill>
                <a:srgbClr val="FFFFFF"/>
              </a:solidFill>
              <a:latin typeface="Trebuchet MS" pitchFamily="34" charset="0"/>
            </a:endParaRPr>
          </a:p>
          <a:p>
            <a:pPr>
              <a:defRPr/>
            </a:pPr>
            <a:r>
              <a:rPr lang="en-US" sz="3200">
                <a:solidFill>
                  <a:srgbClr val="FFFFFF"/>
                </a:solidFill>
                <a:latin typeface="Trebuchet MS" pitchFamily="34" charset="0"/>
              </a:rPr>
              <a:t>This PowerPoint template requires basic PowerPoint (version 2007 or newer) skills. Below is a list of commonly asked questions specific to this template. </a:t>
            </a:r>
            <a:br>
              <a:rPr lang="en-US" sz="3200">
                <a:solidFill>
                  <a:srgbClr val="FFFFFF"/>
                </a:solidFill>
                <a:latin typeface="Trebuchet MS" pitchFamily="34" charset="0"/>
              </a:rPr>
            </a:br>
            <a:r>
              <a:rPr lang="en-US" sz="3200">
                <a:solidFill>
                  <a:srgbClr val="FFFFFF"/>
                </a:solidFill>
                <a:latin typeface="Trebuchet MS" pitchFamily="34" charset="0"/>
              </a:rPr>
              <a:t>If you are using an older version of PowerPoint some template features may not work properly.</a:t>
            </a:r>
            <a:endParaRPr lang="en-US" sz="4000" b="1">
              <a:solidFill>
                <a:srgbClr val="FFFF00"/>
              </a:solidFill>
              <a:latin typeface="Trebuchet MS" pitchFamily="34" charset="0"/>
            </a:endParaRPr>
          </a:p>
          <a:p>
            <a:pPr>
              <a:defRPr/>
            </a:pPr>
            <a:endParaRPr lang="en-US" sz="4000" b="1">
              <a:solidFill>
                <a:srgbClr val="FFFF00"/>
              </a:solidFill>
              <a:latin typeface="Trebuchet MS" pitchFamily="34" charset="0"/>
            </a:endParaRPr>
          </a:p>
          <a:p>
            <a:pPr algn="ctr">
              <a:defRPr/>
            </a:pPr>
            <a:r>
              <a:rPr lang="en-US" sz="4000" b="1">
                <a:solidFill>
                  <a:schemeClr val="bg1"/>
                </a:solidFill>
                <a:latin typeface="Trebuchet MS" pitchFamily="34" charset="0"/>
              </a:rPr>
              <a:t>Using the template</a:t>
            </a:r>
          </a:p>
          <a:p>
            <a:pPr algn="ct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Verifying the quality of your graphics</a:t>
            </a:r>
          </a:p>
          <a:p>
            <a:pPr>
              <a:defRPr/>
            </a:pPr>
            <a:r>
              <a:rPr lang="en-US" sz="3200">
                <a:solidFill>
                  <a:srgbClr val="FFFFFF"/>
                </a:solidFill>
                <a:latin typeface="Trebuchet MS" pitchFamily="34" charset="0"/>
              </a:rPr>
              <a:t>Go to the 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a:solidFill>
                  <a:srgbClr val="FFFFFF"/>
                </a:solidFill>
                <a:latin typeface="Trebuchet MS" pitchFamily="34" charset="0"/>
              </a:rPr>
            </a:b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Using the placeholders</a:t>
            </a:r>
          </a:p>
          <a:p>
            <a:pPr>
              <a:defRPr/>
            </a:pPr>
            <a:r>
              <a:rPr lang="en-US" sz="3200">
                <a:solidFill>
                  <a:srgbClr val="FFFFFF"/>
                </a:solidFill>
                <a:latin typeface="Trebuchet MS" pitchFamily="34" charset="0"/>
              </a:rPr>
              <a:t>To add text to this template click inside a placeholder and type in or paste your text. To move a placeholder, click on it </a:t>
            </a:r>
            <a:r>
              <a:rPr lang="en-US" sz="3200" u="sng">
                <a:solidFill>
                  <a:srgbClr val="FFFFFF"/>
                </a:solidFill>
                <a:latin typeface="Trebuchet MS" pitchFamily="34" charset="0"/>
              </a:rPr>
              <a:t>once</a:t>
            </a:r>
            <a:r>
              <a:rPr lang="en-US" sz="3200">
                <a:solidFill>
                  <a:srgbClr val="FFFFFF"/>
                </a:solidFill>
                <a:latin typeface="Trebuchet MS" pitchFamily="34" charset="0"/>
              </a:rPr>
              <a:t> (to select it), place your cursor on its frame and your cursor will change to this symbol:         Then, click </a:t>
            </a:r>
            <a:r>
              <a:rPr lang="en-US" sz="3200" u="sng">
                <a:solidFill>
                  <a:srgbClr val="FFFFFF"/>
                </a:solidFill>
                <a:latin typeface="Trebuchet MS" pitchFamily="34" charset="0"/>
              </a:rPr>
              <a:t>once</a:t>
            </a:r>
            <a:r>
              <a:rPr lang="en-US" sz="3200">
                <a:solidFill>
                  <a:srgbClr val="FFFFFF"/>
                </a:solidFill>
                <a:latin typeface="Trebuchet MS" pitchFamily="34" charset="0"/>
              </a:rPr>
              <a:t> and drag it to its new location where you can resize it as needed. Additional placeholders can be found on the left side of this template.</a:t>
            </a:r>
          </a:p>
          <a:p>
            <a:pP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Modifying the layout</a:t>
            </a:r>
          </a:p>
          <a:p>
            <a:pPr>
              <a:defRPr/>
            </a:pPr>
            <a:r>
              <a:rPr lang="en-US" sz="3200">
                <a:solidFill>
                  <a:srgbClr val="FFFFFF"/>
                </a:solidFill>
                <a:latin typeface="Trebuchet MS" pitchFamily="34" charset="0"/>
              </a:rPr>
              <a:t>This template has four</a:t>
            </a:r>
          </a:p>
          <a:p>
            <a:pPr>
              <a:defRPr/>
            </a:pPr>
            <a:r>
              <a:rPr lang="en-US" sz="3200">
                <a:solidFill>
                  <a:srgbClr val="FFFFFF"/>
                </a:solidFill>
                <a:latin typeface="Trebuchet MS" pitchFamily="34" charset="0"/>
              </a:rPr>
              <a:t>different column layouts. </a:t>
            </a:r>
          </a:p>
          <a:p>
            <a:pPr>
              <a:defRPr/>
            </a:pPr>
            <a:r>
              <a:rPr lang="en-US" sz="3200" u="sng">
                <a:solidFill>
                  <a:srgbClr val="FFFFFF"/>
                </a:solidFill>
                <a:latin typeface="Trebuchet MS" pitchFamily="34" charset="0"/>
              </a:rPr>
              <a:t>Right-click</a:t>
            </a:r>
            <a:r>
              <a:rPr lang="en-US" sz="3200">
                <a:solidFill>
                  <a:srgbClr val="FFFFFF"/>
                </a:solidFill>
                <a:latin typeface="Trebuchet MS" pitchFamily="34" charset="0"/>
              </a:rPr>
              <a:t> your mouse</a:t>
            </a:r>
          </a:p>
          <a:p>
            <a:pPr>
              <a:defRPr/>
            </a:pPr>
            <a:r>
              <a:rPr lang="en-US" sz="3200">
                <a:solidFill>
                  <a:srgbClr val="FFFFFF"/>
                </a:solidFill>
                <a:latin typeface="Trebuchet MS" pitchFamily="34" charset="0"/>
              </a:rPr>
              <a:t>on the background and </a:t>
            </a:r>
          </a:p>
          <a:p>
            <a:pPr>
              <a:defRPr/>
            </a:pPr>
            <a:r>
              <a:rPr lang="en-US" sz="3200">
                <a:solidFill>
                  <a:srgbClr val="FFFFFF"/>
                </a:solidFill>
                <a:latin typeface="Trebuchet MS" pitchFamily="34" charset="0"/>
              </a:rPr>
              <a:t>click on “Layout” to see </a:t>
            </a:r>
          </a:p>
          <a:p>
            <a:pPr>
              <a:defRPr/>
            </a:pPr>
            <a:r>
              <a:rPr lang="en-US" sz="3200">
                <a:solidFill>
                  <a:srgbClr val="FFFFFF"/>
                </a:solidFill>
                <a:latin typeface="Trebuchet MS" pitchFamily="34" charset="0"/>
              </a:rPr>
              <a:t>the layout options.</a:t>
            </a:r>
          </a:p>
          <a:p>
            <a:pPr>
              <a:defRPr/>
            </a:pPr>
            <a:r>
              <a:rPr lang="en-US" sz="3200">
                <a:solidFill>
                  <a:srgbClr val="FFFFFF"/>
                </a:solidFill>
                <a:latin typeface="Trebuchet MS" pitchFamily="34" charset="0"/>
              </a:rPr>
              <a:t>The columns in the provided layouts are fixed and cannot be moved but advanced users can modify any layout by going to VIEW and then SLIDE MASTER.</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Importing text and graphics from external sources</a:t>
            </a:r>
          </a:p>
          <a:p>
            <a:pPr>
              <a:defRPr/>
            </a:pPr>
            <a:r>
              <a:rPr lang="en-US" sz="3200" b="1" u="sng">
                <a:solidFill>
                  <a:srgbClr val="FFFFFF"/>
                </a:solidFill>
                <a:latin typeface="Trebuchet MS" pitchFamily="34" charset="0"/>
              </a:rPr>
              <a:t>TEXT: </a:t>
            </a:r>
            <a:r>
              <a:rPr lang="en-US" sz="3200">
                <a:solidFill>
                  <a:srgbClr val="FFFFFF"/>
                </a:solidFill>
                <a:latin typeface="Trebuchet MS" pitchFamily="34" charset="0"/>
              </a:rPr>
              <a:t>Paste or type your text into a pre-existing placeholder or drag in a new placeholder from the left side of the template. Move it anywhere as needed.</a:t>
            </a:r>
          </a:p>
          <a:p>
            <a:pPr>
              <a:defRPr/>
            </a:pPr>
            <a:r>
              <a:rPr lang="en-US" sz="3200" b="1" u="sng">
                <a:solidFill>
                  <a:srgbClr val="FFFFFF"/>
                </a:solidFill>
                <a:latin typeface="Trebuchet MS" pitchFamily="34" charset="0"/>
              </a:rPr>
              <a:t>PHOTOS: </a:t>
            </a:r>
            <a:r>
              <a:rPr lang="en-US" sz="3200">
                <a:solidFill>
                  <a:srgbClr val="FFFFFF"/>
                </a:solidFill>
                <a:latin typeface="Trebuchet MS" pitchFamily="34" charset="0"/>
              </a:rPr>
              <a:t>Drag in a picture placeholder, size it </a:t>
            </a:r>
            <a:r>
              <a:rPr lang="en-US" sz="3200" u="sng">
                <a:solidFill>
                  <a:srgbClr val="FFFFFF"/>
                </a:solidFill>
                <a:latin typeface="Trebuchet MS" pitchFamily="34" charset="0"/>
              </a:rPr>
              <a:t>first</a:t>
            </a:r>
            <a:r>
              <a:rPr lang="en-US" sz="3200">
                <a:solidFill>
                  <a:srgbClr val="FFFFFF"/>
                </a:solidFill>
                <a:latin typeface="Trebuchet MS" pitchFamily="34" charset="0"/>
              </a:rPr>
              <a:t>, click in it and insert a photo from the menu.</a:t>
            </a:r>
          </a:p>
          <a:p>
            <a:pPr>
              <a:defRPr/>
            </a:pPr>
            <a:r>
              <a:rPr lang="en-US" sz="3200" b="1" u="sng">
                <a:solidFill>
                  <a:srgbClr val="FFFFFF"/>
                </a:solidFill>
                <a:latin typeface="Trebuchet MS" pitchFamily="34" charset="0"/>
              </a:rPr>
              <a:t>TABLES: </a:t>
            </a:r>
            <a:r>
              <a:rPr lang="en-US" sz="3200">
                <a:solidFill>
                  <a:srgbClr val="FFFFFF"/>
                </a:solidFill>
                <a:latin typeface="Trebuchet MS" pitchFamily="34" charset="0"/>
              </a:rPr>
              <a:t>You can copy and paste a table from an external document onto this poster template. To adjust  the way the text fits within the cells of a table that has been pasted, </a:t>
            </a:r>
            <a:r>
              <a:rPr lang="en-US" sz="3200" u="sng">
                <a:solidFill>
                  <a:srgbClr val="FFFFFF"/>
                </a:solidFill>
                <a:latin typeface="Trebuchet MS" pitchFamily="34" charset="0"/>
              </a:rPr>
              <a:t>right-click</a:t>
            </a:r>
            <a:r>
              <a:rPr lang="en-US" sz="3200">
                <a:solidFill>
                  <a:srgbClr val="FFFFFF"/>
                </a:solidFill>
                <a:latin typeface="Trebuchet MS" pitchFamily="34" charset="0"/>
              </a:rPr>
              <a:t> on the table, click FORMAT SHAPE  then click on TEXT BOX and change the INTERNAL MARGIN values to 0.25</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Modifying the color scheme</a:t>
            </a:r>
          </a:p>
          <a:p>
            <a:pPr>
              <a:defRPr/>
            </a:pPr>
            <a:r>
              <a:rPr lang="en-US" sz="3200">
                <a:solidFill>
                  <a:srgbClr val="FFFFFF"/>
                </a:solidFill>
                <a:latin typeface="Trebuchet MS" pitchFamily="34" charset="0"/>
              </a:rPr>
              <a:t>To change the color scheme of this template go to the “Design” menu and click on “Colors”. You can choose from the provide color combinations or you can create your own.</a:t>
            </a:r>
          </a:p>
          <a:p>
            <a:pPr>
              <a:defRPr/>
            </a:pPr>
            <a:endParaRPr lang="en-US" sz="3200">
              <a:solidFill>
                <a:srgbClr val="FFFFFF"/>
              </a:solidFill>
              <a:latin typeface="Trebuchet MS" pitchFamily="34" charset="0"/>
            </a:endParaRPr>
          </a:p>
          <a:p>
            <a:pPr>
              <a:defRPr/>
            </a:pPr>
            <a:endParaRPr lang="en-US" sz="3200">
              <a:solidFill>
                <a:srgbClr val="FFFFFF"/>
              </a:solidFill>
              <a:latin typeface="Trebuchet MS" pitchFamily="34" charset="0"/>
            </a:endParaRPr>
          </a:p>
          <a:p>
            <a:pPr>
              <a:defRPr/>
            </a:pPr>
            <a:endParaRPr lang="en-US" sz="2000">
              <a:solidFill>
                <a:srgbClr val="FFFFFF"/>
              </a:solidFill>
              <a:latin typeface="Trebuchet MS" pitchFamily="34" charset="0"/>
            </a:endParaRPr>
          </a:p>
          <a:p>
            <a:pPr>
              <a:defRPr/>
            </a:pPr>
            <a:endParaRPr lang="en-US" sz="2000">
              <a:solidFill>
                <a:srgbClr val="FFFFFF"/>
              </a:solidFill>
              <a:latin typeface="Trebuchet MS" pitchFamily="34" charset="0"/>
            </a:endParaRPr>
          </a:p>
          <a:p>
            <a:pPr algn="ctr">
              <a:defRPr/>
            </a:pPr>
            <a:endParaRPr lang="en-US" sz="2000" b="1">
              <a:solidFill>
                <a:schemeClr val="bg1"/>
              </a:solidFill>
              <a:latin typeface="Trebuchet MS" pitchFamily="34" charset="0"/>
            </a:endParaRPr>
          </a:p>
          <a:p>
            <a:pPr>
              <a:defRPr/>
            </a:pPr>
            <a:endParaRPr lang="en-US" sz="2000" b="1">
              <a:solidFill>
                <a:srgbClr val="FFFF00"/>
              </a:solidFill>
              <a:latin typeface="Trebuchet MS" pitchFamily="34" charset="0"/>
            </a:endParaRPr>
          </a:p>
          <a:p>
            <a:pPr algn="ctr">
              <a:defRPr/>
            </a:pPr>
            <a:endParaRPr lang="en-US" sz="3200" b="1">
              <a:solidFill>
                <a:srgbClr val="FFFFFF"/>
              </a:solidFill>
              <a:latin typeface="Trebuchet MS" pitchFamily="34" charset="0"/>
            </a:endParaRPr>
          </a:p>
        </p:txBody>
      </p:sp>
      <p:sp>
        <p:nvSpPr>
          <p:cNvPr id="28" name="Rectangle 27"/>
          <p:cNvSpPr/>
          <p:nvPr/>
        </p:nvSpPr>
        <p:spPr>
          <a:xfrm>
            <a:off x="-10402888" y="-1905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defTabSz="4388900" fontAlgn="auto">
              <a:spcBef>
                <a:spcPts val="0"/>
              </a:spcBef>
              <a:spcAft>
                <a:spcPts val="0"/>
              </a:spcAft>
              <a:defRPr/>
            </a:pPr>
            <a:r>
              <a:rPr lang="en-US" sz="4400" b="1" dirty="0">
                <a:solidFill>
                  <a:schemeClr val="bg1"/>
                </a:solidFill>
                <a:latin typeface="Trebuchet MS" pitchFamily="34" charset="0"/>
              </a:rPr>
              <a:t>QUICK DESIGN GUIDE</a:t>
            </a:r>
          </a:p>
          <a:p>
            <a:pPr algn="ctr" defTabSz="4388900" fontAlgn="auto">
              <a:spcBef>
                <a:spcPts val="0"/>
              </a:spcBef>
              <a:spcAft>
                <a:spcPts val="0"/>
              </a:spcAft>
              <a:defRPr/>
            </a:pPr>
            <a:r>
              <a:rPr lang="en-US" sz="4000" b="1" dirty="0">
                <a:solidFill>
                  <a:srgbClr val="FFFF00"/>
                </a:solidFill>
                <a:latin typeface="Trebuchet MS" pitchFamily="34" charset="0"/>
              </a:rPr>
              <a:t>(--THIS SECTION DOES NOT PRINT--)</a:t>
            </a:r>
          </a:p>
          <a:p>
            <a:pPr algn="ctr" defTabSz="4388900" fontAlgn="auto">
              <a:spcBef>
                <a:spcPts val="0"/>
              </a:spcBef>
              <a:spcAft>
                <a:spcPts val="0"/>
              </a:spcAft>
              <a:defRPr/>
            </a:pPr>
            <a:endParaRPr lang="en-US" sz="3200" b="1" dirty="0">
              <a:latin typeface="Trebuchet MS" pitchFamily="34" charset="0"/>
            </a:endParaRPr>
          </a:p>
          <a:p>
            <a:pPr defTabSz="4389219" fontAlgn="auto">
              <a:spcBef>
                <a:spcPts val="0"/>
              </a:spcBef>
              <a:spcAft>
                <a:spcPts val="0"/>
              </a:spcAft>
              <a:defRPr/>
            </a:pPr>
            <a:r>
              <a:rPr lang="en-US" sz="3200" dirty="0">
                <a:latin typeface="Trebuchet MS" pitchFamily="34" charset="0"/>
              </a:rPr>
              <a:t>This PowerPoint 2007 template produces a 36”x48” professional  poster. It will save you valuable time placing titles, subtitles, text, and graphics.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Use it to create your presentation. Then send it to </a:t>
            </a:r>
            <a:r>
              <a:rPr lang="en-US" sz="3200" b="1" dirty="0">
                <a:latin typeface="Trebuchet MS" pitchFamily="34" charset="0"/>
              </a:rPr>
              <a:t>PosterPresentations.com</a:t>
            </a:r>
            <a:r>
              <a:rPr lang="en-US" sz="3200" dirty="0">
                <a:latin typeface="Trebuchet MS" pitchFamily="34" charset="0"/>
              </a:rPr>
              <a:t> for premium quality, same day affordable printing.</a:t>
            </a:r>
            <a:br>
              <a:rPr lang="en-US" sz="3200" dirty="0">
                <a:latin typeface="Trebuchet MS" pitchFamily="34" charset="0"/>
              </a:rPr>
            </a:b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We provide a series of </a:t>
            </a:r>
            <a:r>
              <a:rPr lang="en-US" sz="3200" b="1" dirty="0">
                <a:latin typeface="Trebuchet MS" pitchFamily="34" charset="0"/>
              </a:rPr>
              <a:t>online tutorials</a:t>
            </a:r>
            <a:r>
              <a:rPr lang="en-US" sz="3200" dirty="0">
                <a:latin typeface="Trebuchet MS" pitchFamily="34" charset="0"/>
              </a:rPr>
              <a:t> that will guide you through the poster design process and answer your poster production questions.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View our online tutorials at:</a:t>
            </a:r>
            <a:br>
              <a:rPr lang="en-US" sz="3200" dirty="0">
                <a:latin typeface="Trebuchet MS" pitchFamily="34" charset="0"/>
              </a:rPr>
            </a:br>
            <a:r>
              <a:rPr lang="en-US" sz="3200" dirty="0">
                <a:solidFill>
                  <a:srgbClr val="FFFF00"/>
                </a:solidFill>
                <a:latin typeface="Trebuchet MS" pitchFamily="34" charset="0"/>
              </a:rPr>
              <a:t> http://bit.ly/Poster_creation_help </a:t>
            </a:r>
            <a:r>
              <a:rPr lang="en-US" sz="3200" dirty="0">
                <a:latin typeface="Trebuchet MS" pitchFamily="34" charset="0"/>
              </a:rPr>
              <a:t/>
            </a:r>
            <a:br>
              <a:rPr lang="en-US" sz="3200" dirty="0">
                <a:latin typeface="Trebuchet MS" pitchFamily="34" charset="0"/>
              </a:rPr>
            </a:br>
            <a:r>
              <a:rPr lang="en-US" sz="3200" dirty="0">
                <a:latin typeface="Trebuchet MS" pitchFamily="34" charset="0"/>
              </a:rPr>
              <a:t>(copy and paste the link into your web browser).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For assistance and to order your printed poster</a:t>
            </a:r>
            <a:r>
              <a:rPr lang="en-US" sz="3200" dirty="0">
                <a:solidFill>
                  <a:schemeClr val="bg1"/>
                </a:solidFill>
                <a:latin typeface="Trebuchet MS" pitchFamily="34" charset="0"/>
              </a:rPr>
              <a:t> call </a:t>
            </a:r>
            <a:r>
              <a:rPr lang="en-US" sz="3200" b="1" dirty="0">
                <a:solidFill>
                  <a:srgbClr val="FFFF00"/>
                </a:solidFill>
                <a:latin typeface="Trebuchet MS" pitchFamily="34" charset="0"/>
              </a:rPr>
              <a:t>PosterPresentations.com</a:t>
            </a:r>
            <a:r>
              <a:rPr lang="en-US" sz="3200" dirty="0">
                <a:solidFill>
                  <a:srgbClr val="FFFF00"/>
                </a:solidFill>
                <a:latin typeface="Trebuchet MS" pitchFamily="34" charset="0"/>
              </a:rPr>
              <a:t> </a:t>
            </a:r>
            <a:r>
              <a:rPr lang="en-US" sz="3200" dirty="0">
                <a:latin typeface="Trebuchet MS" pitchFamily="34" charset="0"/>
              </a:rPr>
              <a:t>at </a:t>
            </a:r>
            <a:r>
              <a:rPr lang="en-US" sz="4000" b="1" dirty="0">
                <a:solidFill>
                  <a:srgbClr val="FFFF00"/>
                </a:solidFill>
                <a:latin typeface="Trebuchet MS" pitchFamily="34" charset="0"/>
              </a:rPr>
              <a:t>1.866.649.3004</a:t>
            </a:r>
          </a:p>
          <a:p>
            <a:pPr defTabSz="4389219" fontAlgn="auto">
              <a:spcBef>
                <a:spcPts val="0"/>
              </a:spcBef>
              <a:spcAft>
                <a:spcPts val="0"/>
              </a:spcAft>
              <a:defRPr/>
            </a:pPr>
            <a:endParaRPr lang="en-US" sz="4000" b="1" dirty="0">
              <a:solidFill>
                <a:srgbClr val="FFFF00"/>
              </a:solidFill>
              <a:latin typeface="Trebuchet MS" pitchFamily="34" charset="0"/>
            </a:endParaRPr>
          </a:p>
          <a:p>
            <a:pPr defTabSz="4389219" fontAlgn="auto">
              <a:spcBef>
                <a:spcPts val="0"/>
              </a:spcBef>
              <a:spcAft>
                <a:spcPts val="0"/>
              </a:spcAft>
              <a:defRPr/>
            </a:pPr>
            <a:endParaRPr lang="en-US" sz="4000" b="1" dirty="0">
              <a:solidFill>
                <a:srgbClr val="FFFF00"/>
              </a:solidFill>
              <a:latin typeface="Trebuchet MS" pitchFamily="34" charset="0"/>
            </a:endParaRPr>
          </a:p>
          <a:p>
            <a:pPr algn="ctr" defTabSz="4388900" fontAlgn="auto">
              <a:spcBef>
                <a:spcPts val="0"/>
              </a:spcBef>
              <a:spcAft>
                <a:spcPts val="0"/>
              </a:spcAft>
              <a:defRPr/>
            </a:pPr>
            <a:r>
              <a:rPr lang="en-US" sz="4400" b="1" dirty="0">
                <a:solidFill>
                  <a:schemeClr val="bg1"/>
                </a:solidFill>
                <a:latin typeface="Trebuchet MS" pitchFamily="34" charset="0"/>
              </a:rPr>
              <a:t>Object Placeholders</a:t>
            </a: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r>
              <a:rPr lang="en-US" sz="3200" dirty="0">
                <a:latin typeface="Trebuchet MS" pitchFamily="34" charset="0"/>
              </a:rPr>
              <a:t>Use the placeholders provided below to add new elements to your poster: Drag a placeholder onto the poster area, size it, and click it to edit.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Section Header placeholder</a:t>
            </a:r>
          </a:p>
          <a:p>
            <a:pPr defTabSz="4389219" fontAlgn="auto">
              <a:spcBef>
                <a:spcPts val="0"/>
              </a:spcBef>
              <a:spcAft>
                <a:spcPts val="0"/>
              </a:spcAft>
              <a:defRPr/>
            </a:pPr>
            <a:r>
              <a:rPr lang="en-US" sz="3200" dirty="0">
                <a:latin typeface="Trebuchet MS" pitchFamily="34" charset="0"/>
              </a:rPr>
              <a:t>Move this preformatted section header placeholder to the poster area to add another section header. Use section headers to separate topics or concepts within your presentation.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Text placeholder</a:t>
            </a:r>
          </a:p>
          <a:p>
            <a:pPr defTabSz="4389219" fontAlgn="auto">
              <a:spcBef>
                <a:spcPts val="0"/>
              </a:spcBef>
              <a:spcAft>
                <a:spcPts val="0"/>
              </a:spcAft>
              <a:defRPr/>
            </a:pPr>
            <a:r>
              <a:rPr lang="en-US" sz="3200" dirty="0">
                <a:latin typeface="Trebuchet MS" pitchFamily="34" charset="0"/>
              </a:rPr>
              <a:t>Move this preformatted text placeholder to the poster to add a new body of text.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Picture placeholder</a:t>
            </a:r>
          </a:p>
          <a:p>
            <a:pPr defTabSz="4389219" fontAlgn="auto">
              <a:spcBef>
                <a:spcPts val="0"/>
              </a:spcBef>
              <a:spcAft>
                <a:spcPts val="0"/>
              </a:spcAft>
              <a:defRPr/>
            </a:pPr>
            <a:r>
              <a:rPr lang="en-US" sz="3200" dirty="0">
                <a:latin typeface="Trebuchet MS" pitchFamily="34" charset="0"/>
              </a:rPr>
              <a:t>Move this graphic placeholder onto your poster, size it first, and then click it to add a picture to the poster.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3200" b="1" dirty="0">
              <a:solidFill>
                <a:schemeClr val="bg1"/>
              </a:solidFill>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algn="ctr" defTabSz="4388900" fontAlgn="auto">
              <a:spcBef>
                <a:spcPts val="0"/>
              </a:spcBef>
              <a:spcAft>
                <a:spcPts val="0"/>
              </a:spcAft>
              <a:defRPr/>
            </a:pPr>
            <a:endParaRPr lang="en-US" sz="4400" b="1" dirty="0">
              <a:latin typeface="Trebuchet MS" pitchFamily="34" charset="0"/>
            </a:endParaRPr>
          </a:p>
        </p:txBody>
      </p:sp>
      <p:sp>
        <p:nvSpPr>
          <p:cNvPr id="29" name="Rectangle 28"/>
          <p:cNvSpPr/>
          <p:nvPr/>
        </p:nvSpPr>
        <p:spPr>
          <a:xfrm>
            <a:off x="-10371138" y="21296313"/>
            <a:ext cx="10018713" cy="7778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anchor="ctr"/>
          <a:lstStyle/>
          <a:p>
            <a:pPr algn="ctr" defTabSz="4388900" fontAlgn="auto">
              <a:spcBef>
                <a:spcPts val="0"/>
              </a:spcBef>
              <a:spcAft>
                <a:spcPts val="0"/>
              </a:spcAft>
              <a:defRPr/>
            </a:pPr>
            <a:endParaRPr lang="en-US" dirty="0"/>
          </a:p>
        </p:txBody>
      </p:sp>
      <p:pic>
        <p:nvPicPr>
          <p:cNvPr id="3083" name="Picture 2"/>
          <p:cNvPicPr>
            <a:picLocks noChangeAspect="1" noChangeArrowheads="1"/>
          </p:cNvPicPr>
          <p:nvPr/>
        </p:nvPicPr>
        <p:blipFill>
          <a:blip r:embed="rId3" cstate="print"/>
          <a:srcRect/>
          <a:stretch>
            <a:fillRect/>
          </a:stretch>
        </p:blipFill>
        <p:spPr bwMode="auto">
          <a:xfrm>
            <a:off x="49098200" y="15525750"/>
            <a:ext cx="4741863" cy="3057525"/>
          </a:xfrm>
          <a:prstGeom prst="rect">
            <a:avLst/>
          </a:prstGeom>
          <a:noFill/>
          <a:ln w="9525">
            <a:noFill/>
            <a:miter lim="800000"/>
            <a:headEnd/>
            <a:tailEnd/>
          </a:ln>
        </p:spPr>
      </p:pic>
      <p:pic>
        <p:nvPicPr>
          <p:cNvPr id="3084" name="Picture 2"/>
          <p:cNvPicPr>
            <a:picLocks noChangeAspect="1" noChangeArrowheads="1"/>
          </p:cNvPicPr>
          <p:nvPr/>
        </p:nvPicPr>
        <p:blipFill>
          <a:blip r:embed="rId4" cstate="print"/>
          <a:srcRect/>
          <a:stretch>
            <a:fillRect/>
          </a:stretch>
        </p:blipFill>
        <p:spPr bwMode="auto">
          <a:xfrm>
            <a:off x="47342425" y="13119100"/>
            <a:ext cx="590550" cy="438150"/>
          </a:xfrm>
          <a:prstGeom prst="rect">
            <a:avLst/>
          </a:prstGeom>
          <a:noFill/>
          <a:ln w="9525">
            <a:solidFill>
              <a:schemeClr val="tx1"/>
            </a:solidFill>
            <a:miter lim="800000"/>
            <a:headEnd/>
            <a:tailEnd/>
          </a:ln>
        </p:spPr>
      </p:pic>
      <p:sp>
        <p:nvSpPr>
          <p:cNvPr id="32" name="TextBox 31"/>
          <p:cNvSpPr txBox="1"/>
          <p:nvPr/>
        </p:nvSpPr>
        <p:spPr>
          <a:xfrm>
            <a:off x="44488100" y="30589538"/>
            <a:ext cx="9159875" cy="2184400"/>
          </a:xfrm>
          <a:prstGeom prst="rect">
            <a:avLst/>
          </a:prstGeom>
          <a:noFill/>
        </p:spPr>
        <p:txBody>
          <a:bodyPr lIns="91436" tIns="45717" rIns="91436" bIns="45717">
            <a:spAutoFit/>
          </a:bodyPr>
          <a:lstStyle/>
          <a:p>
            <a:pPr defTabSz="4388900" fontAlgn="auto">
              <a:spcBef>
                <a:spcPts val="0"/>
              </a:spcBef>
              <a:spcAft>
                <a:spcPts val="0"/>
              </a:spcAft>
              <a:defRPr/>
            </a:pPr>
            <a:r>
              <a:rPr lang="en-US" sz="3600" dirty="0">
                <a:solidFill>
                  <a:schemeClr val="bg1"/>
                </a:solidFill>
                <a:latin typeface="+mn-lt"/>
              </a:rPr>
              <a:t>© 2011 PosterPresentations.com</a:t>
            </a:r>
            <a:br>
              <a:rPr lang="en-US" sz="3600" dirty="0">
                <a:solidFill>
                  <a:schemeClr val="bg1"/>
                </a:solidFill>
                <a:latin typeface="+mn-lt"/>
              </a:rPr>
            </a:br>
            <a:r>
              <a:rPr lang="en-US" sz="3600" dirty="0">
                <a:solidFill>
                  <a:schemeClr val="bg1"/>
                </a:solidFill>
                <a:latin typeface="+mn-lt"/>
              </a:rPr>
              <a:t>    </a:t>
            </a:r>
            <a:r>
              <a:rPr lang="en-US" sz="3200" dirty="0">
                <a:solidFill>
                  <a:schemeClr val="bg1"/>
                </a:solidFill>
                <a:latin typeface="+mn-lt"/>
              </a:rPr>
              <a:t>2117 Fourth Street , Unit C</a:t>
            </a:r>
            <a:br>
              <a:rPr lang="en-US" sz="3200" dirty="0">
                <a:solidFill>
                  <a:schemeClr val="bg1"/>
                </a:solidFill>
                <a:latin typeface="+mn-lt"/>
              </a:rPr>
            </a:br>
            <a:r>
              <a:rPr lang="en-US" sz="3200" dirty="0">
                <a:solidFill>
                  <a:schemeClr val="bg1"/>
                </a:solidFill>
                <a:latin typeface="+mn-lt"/>
              </a:rPr>
              <a:t>    Berkeley CA 94710</a:t>
            </a:r>
            <a:br>
              <a:rPr lang="en-US" sz="3200" dirty="0">
                <a:solidFill>
                  <a:schemeClr val="bg1"/>
                </a:solidFill>
                <a:latin typeface="+mn-lt"/>
              </a:rPr>
            </a:br>
            <a:r>
              <a:rPr lang="en-US" sz="3200" dirty="0">
                <a:solidFill>
                  <a:schemeClr val="bg1"/>
                </a:solidFill>
                <a:latin typeface="+mn-lt"/>
              </a:rPr>
              <a:t>    </a:t>
            </a:r>
            <a:r>
              <a:rPr lang="en-US" sz="3200" b="1" dirty="0">
                <a:solidFill>
                  <a:srgbClr val="FFFF00"/>
                </a:solidFill>
                <a:latin typeface="+mn-lt"/>
              </a:rPr>
              <a:t>posterpresenter@gmail.com</a:t>
            </a:r>
            <a:endParaRPr lang="en-US" sz="3600" b="1" dirty="0">
              <a:solidFill>
                <a:srgbClr val="FFFF00"/>
              </a:solidFill>
              <a:latin typeface="+mn-lt"/>
            </a:endParaRPr>
          </a:p>
        </p:txBody>
      </p:sp>
      <p:grpSp>
        <p:nvGrpSpPr>
          <p:cNvPr id="3086" name="Group 32"/>
          <p:cNvGrpSpPr>
            <a:grpSpLocks/>
          </p:cNvGrpSpPr>
          <p:nvPr/>
        </p:nvGrpSpPr>
        <p:grpSpPr bwMode="auto">
          <a:xfrm>
            <a:off x="-10239375" y="31696025"/>
            <a:ext cx="9771062" cy="1090613"/>
            <a:chOff x="44242388" y="28054064"/>
            <a:chExt cx="9771398" cy="1090621"/>
          </a:xfrm>
        </p:grpSpPr>
        <p:sp>
          <p:nvSpPr>
            <p:cNvPr id="34" name="Rounded Rectangle 33"/>
            <p:cNvSpPr/>
            <p:nvPr userDrawn="1"/>
          </p:nvSpPr>
          <p:spPr>
            <a:xfrm>
              <a:off x="44242388" y="28054064"/>
              <a:ext cx="9771398"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pic>
          <p:nvPicPr>
            <p:cNvPr id="3091"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a:ln w="9525">
              <a:noFill/>
              <a:miter lim="800000"/>
              <a:headEnd/>
              <a:tailEnd/>
            </a:ln>
          </p:spPr>
        </p:pic>
        <p:sp>
          <p:nvSpPr>
            <p:cNvPr id="36" name="TextBox 35"/>
            <p:cNvSpPr txBox="1"/>
            <p:nvPr userDrawn="1"/>
          </p:nvSpPr>
          <p:spPr>
            <a:xfrm>
              <a:off x="45342563" y="28154078"/>
              <a:ext cx="8671223" cy="892182"/>
            </a:xfrm>
            <a:prstGeom prst="rect">
              <a:avLst/>
            </a:prstGeom>
            <a:noFill/>
          </p:spPr>
          <p:txBody>
            <a:bodyPr>
              <a:spAutoFit/>
            </a:bodyPr>
            <a:lstStyle/>
            <a:p>
              <a:pPr defTabSz="4388900" fontAlgn="auto">
                <a:spcBef>
                  <a:spcPts val="0"/>
                </a:spcBef>
                <a:spcAft>
                  <a:spcPts val="0"/>
                </a:spcAft>
                <a:defRPr/>
              </a:pPr>
              <a:r>
                <a:rPr lang="en-US" sz="2600" dirty="0">
                  <a:solidFill>
                    <a:schemeClr val="tx2"/>
                  </a:solidFill>
                  <a:latin typeface="Trebuchet MS" pitchFamily="34" charset="0"/>
                </a:rPr>
                <a:t>Student discounts are available on our </a:t>
              </a:r>
              <a:r>
                <a:rPr lang="en-US" sz="2600" dirty="0" err="1">
                  <a:solidFill>
                    <a:schemeClr val="tx2"/>
                  </a:solidFill>
                  <a:latin typeface="Trebuchet MS" pitchFamily="34" charset="0"/>
                </a:rPr>
                <a:t>Facebook</a:t>
              </a:r>
              <a:r>
                <a:rPr lang="en-US" sz="2600" dirty="0">
                  <a:solidFill>
                    <a:schemeClr val="tx2"/>
                  </a:solidFill>
                  <a:latin typeface="Trebuchet MS" pitchFamily="34" charset="0"/>
                </a:rPr>
                <a:t> page.</a:t>
              </a:r>
              <a:br>
                <a:rPr lang="en-US" sz="2600" dirty="0">
                  <a:solidFill>
                    <a:schemeClr val="tx2"/>
                  </a:solidFill>
                  <a:latin typeface="Trebuchet MS" pitchFamily="34" charset="0"/>
                </a:rPr>
              </a:br>
              <a:r>
                <a:rPr lang="en-US" sz="2600" dirty="0">
                  <a:solidFill>
                    <a:schemeClr val="tx2"/>
                  </a:solidFill>
                  <a:latin typeface="Trebuchet MS" pitchFamily="34" charset="0"/>
                </a:rPr>
                <a:t>Go to </a:t>
              </a:r>
              <a:r>
                <a:rPr lang="en-US" sz="2600" u="sng" dirty="0">
                  <a:solidFill>
                    <a:schemeClr val="tx2"/>
                  </a:solidFill>
                  <a:latin typeface="Trebuchet MS" pitchFamily="34" charset="0"/>
                </a:rPr>
                <a:t>PosterPresentations.com</a:t>
              </a:r>
              <a:r>
                <a:rPr lang="en-US" sz="2600" dirty="0">
                  <a:solidFill>
                    <a:schemeClr val="tx2"/>
                  </a:solidFill>
                  <a:latin typeface="Trebuchet MS" pitchFamily="34" charset="0"/>
                </a:rPr>
                <a:t> and click on the FB icon. </a:t>
              </a:r>
            </a:p>
          </p:txBody>
        </p:sp>
      </p:grpSp>
      <p:cxnSp>
        <p:nvCxnSpPr>
          <p:cNvPr id="37" name="Straight Connector 36"/>
          <p:cNvCxnSpPr/>
          <p:nvPr/>
        </p:nvCxnSpPr>
        <p:spPr>
          <a:xfrm>
            <a:off x="44221400" y="30500638"/>
            <a:ext cx="10050463"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371138" y="11582400"/>
            <a:ext cx="10018713"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738" y="4841875"/>
            <a:ext cx="10017125"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4387850" rtl="0" eaLnBrk="0" fontAlgn="base" hangingPunct="0">
        <a:spcBef>
          <a:spcPct val="0"/>
        </a:spcBef>
        <a:spcAft>
          <a:spcPct val="0"/>
        </a:spcAft>
        <a:defRPr sz="8800" kern="1200">
          <a:solidFill>
            <a:schemeClr val="bg1"/>
          </a:solidFill>
          <a:latin typeface="Trebuchet MS" pitchFamily="34" charset="0"/>
          <a:ea typeface="+mj-ea"/>
          <a:cs typeface="+mj-cs"/>
        </a:defRPr>
      </a:lvl1pPr>
      <a:lvl2pPr algn="ctr" defTabSz="4387850" rtl="0" eaLnBrk="0" fontAlgn="base" hangingPunct="0">
        <a:spcBef>
          <a:spcPct val="0"/>
        </a:spcBef>
        <a:spcAft>
          <a:spcPct val="0"/>
        </a:spcAft>
        <a:defRPr sz="8800">
          <a:solidFill>
            <a:schemeClr val="bg1"/>
          </a:solidFill>
          <a:latin typeface="Trebuchet MS" pitchFamily="34" charset="0"/>
        </a:defRPr>
      </a:lvl2pPr>
      <a:lvl3pPr algn="ctr" defTabSz="4387850" rtl="0" eaLnBrk="0" fontAlgn="base" hangingPunct="0">
        <a:spcBef>
          <a:spcPct val="0"/>
        </a:spcBef>
        <a:spcAft>
          <a:spcPct val="0"/>
        </a:spcAft>
        <a:defRPr sz="8800">
          <a:solidFill>
            <a:schemeClr val="bg1"/>
          </a:solidFill>
          <a:latin typeface="Trebuchet MS" pitchFamily="34" charset="0"/>
        </a:defRPr>
      </a:lvl3pPr>
      <a:lvl4pPr algn="ctr" defTabSz="4387850" rtl="0" eaLnBrk="0" fontAlgn="base" hangingPunct="0">
        <a:spcBef>
          <a:spcPct val="0"/>
        </a:spcBef>
        <a:spcAft>
          <a:spcPct val="0"/>
        </a:spcAft>
        <a:defRPr sz="8800">
          <a:solidFill>
            <a:schemeClr val="bg1"/>
          </a:solidFill>
          <a:latin typeface="Trebuchet MS" pitchFamily="34" charset="0"/>
        </a:defRPr>
      </a:lvl4pPr>
      <a:lvl5pPr algn="ctr" defTabSz="4387850" rtl="0" eaLnBrk="0" fontAlgn="base" hangingPunct="0">
        <a:spcBef>
          <a:spcPct val="0"/>
        </a:spcBef>
        <a:spcAft>
          <a:spcPct val="0"/>
        </a:spcAft>
        <a:defRPr sz="8800">
          <a:solidFill>
            <a:schemeClr val="bg1"/>
          </a:solidFill>
          <a:latin typeface="Trebuchet MS" pitchFamily="34" charset="0"/>
        </a:defRPr>
      </a:lvl5pPr>
      <a:lvl6pPr marL="457200" algn="ctr" defTabSz="4387850" rtl="0" fontAlgn="base">
        <a:spcBef>
          <a:spcPct val="0"/>
        </a:spcBef>
        <a:spcAft>
          <a:spcPct val="0"/>
        </a:spcAft>
        <a:defRPr sz="8800">
          <a:solidFill>
            <a:schemeClr val="bg1"/>
          </a:solidFill>
          <a:latin typeface="Trebuchet MS" pitchFamily="34" charset="0"/>
        </a:defRPr>
      </a:lvl6pPr>
      <a:lvl7pPr marL="914400" algn="ctr" defTabSz="4387850" rtl="0" fontAlgn="base">
        <a:spcBef>
          <a:spcPct val="0"/>
        </a:spcBef>
        <a:spcAft>
          <a:spcPct val="0"/>
        </a:spcAft>
        <a:defRPr sz="8800">
          <a:solidFill>
            <a:schemeClr val="bg1"/>
          </a:solidFill>
          <a:latin typeface="Trebuchet MS" pitchFamily="34" charset="0"/>
        </a:defRPr>
      </a:lvl7pPr>
      <a:lvl8pPr marL="1371600" algn="ctr" defTabSz="4387850" rtl="0" fontAlgn="base">
        <a:spcBef>
          <a:spcPct val="0"/>
        </a:spcBef>
        <a:spcAft>
          <a:spcPct val="0"/>
        </a:spcAft>
        <a:defRPr sz="8800">
          <a:solidFill>
            <a:schemeClr val="bg1"/>
          </a:solidFill>
          <a:latin typeface="Trebuchet MS" pitchFamily="34" charset="0"/>
        </a:defRPr>
      </a:lvl8pPr>
      <a:lvl9pPr marL="1828800" algn="ctr" defTabSz="4387850" rtl="0" fontAlgn="base">
        <a:spcBef>
          <a:spcPct val="0"/>
        </a:spcBef>
        <a:spcAft>
          <a:spcPct val="0"/>
        </a:spcAft>
        <a:defRPr sz="8800">
          <a:solidFill>
            <a:schemeClr val="bg1"/>
          </a:solidFill>
          <a:latin typeface="Trebuchet MS"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0013" algn="l" defTabSz="4387850" rtl="0" eaLnBrk="0" fontAlgn="base" hangingPunct="0">
        <a:spcBef>
          <a:spcPct val="20000"/>
        </a:spcBef>
        <a:spcAft>
          <a:spcPct val="0"/>
        </a:spcAft>
        <a:buFont typeface="Arial" charset="0"/>
        <a:buChar char="–"/>
        <a:defRPr sz="13500" kern="1200">
          <a:solidFill>
            <a:schemeClr val="tx1"/>
          </a:solidFill>
          <a:latin typeface="+mn-lt"/>
          <a:ea typeface="+mn-ea"/>
          <a:cs typeface="+mn-cs"/>
        </a:defRPr>
      </a:lvl2pPr>
      <a:lvl3pPr marL="5484813" indent="-1096963" algn="l" defTabSz="4387850" rtl="0" eaLnBrk="0" fontAlgn="base" hangingPunct="0">
        <a:spcBef>
          <a:spcPct val="20000"/>
        </a:spcBef>
        <a:spcAft>
          <a:spcPct val="0"/>
        </a:spcAft>
        <a:buFont typeface="Arial" charset="0"/>
        <a:buChar char="•"/>
        <a:defRPr sz="116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8" name="Rectangle 33"/>
          <p:cNvSpPr>
            <a:spLocks noChangeArrowheads="1"/>
          </p:cNvSpPr>
          <p:nvPr/>
        </p:nvSpPr>
        <p:spPr bwMode="auto">
          <a:xfrm>
            <a:off x="914400" y="5257800"/>
            <a:ext cx="10058400" cy="26746200"/>
          </a:xfrm>
          <a:prstGeom prst="rect">
            <a:avLst/>
          </a:prstGeom>
          <a:solidFill>
            <a:schemeClr val="bg1"/>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0" name="Text Box 14"/>
          <p:cNvSpPr txBox="1">
            <a:spLocks noChangeArrowheads="1"/>
          </p:cNvSpPr>
          <p:nvPr/>
        </p:nvSpPr>
        <p:spPr bwMode="auto">
          <a:xfrm>
            <a:off x="819150" y="32232600"/>
            <a:ext cx="2514600" cy="336550"/>
          </a:xfrm>
          <a:prstGeom prst="rect">
            <a:avLst/>
          </a:prstGeom>
          <a:noFill/>
          <a:ln w="9525">
            <a:noFill/>
            <a:miter lim="800000"/>
            <a:headEnd/>
            <a:tailEnd/>
          </a:ln>
          <a:effectLst/>
        </p:spPr>
        <p:txBody>
          <a:bodyPr lIns="91263" tIns="45623" rIns="91263" bIns="45623">
            <a:spAutoFit/>
          </a:bodyPr>
          <a:lstStyle/>
          <a:p>
            <a:pPr defTabSz="4388900" eaLnBrk="0" fontAlgn="auto" hangingPunct="0">
              <a:lnSpc>
                <a:spcPct val="65000"/>
              </a:lnSpc>
              <a:spcBef>
                <a:spcPct val="50000"/>
              </a:spcBef>
              <a:spcAft>
                <a:spcPts val="0"/>
              </a:spcAft>
              <a:defRPr/>
            </a:pPr>
            <a:r>
              <a:rPr lang="en-US" sz="500" b="1" dirty="0">
                <a:solidFill>
                  <a:schemeClr val="bg1">
                    <a:lumMod val="75000"/>
                  </a:schemeClr>
                </a:solidFill>
              </a:rPr>
              <a:t>RESEARCH POSTER PRESENTATION DESIGN © 2011</a:t>
            </a:r>
          </a:p>
          <a:p>
            <a:pPr defTabSz="4388900" eaLnBrk="0" fontAlgn="auto" hangingPunct="0">
              <a:lnSpc>
                <a:spcPct val="65000"/>
              </a:lnSpc>
              <a:spcBef>
                <a:spcPct val="50000"/>
              </a:spcBef>
              <a:spcAft>
                <a:spcPts val="0"/>
              </a:spcAft>
              <a:defRPr/>
            </a:pPr>
            <a:r>
              <a:rPr lang="en-US" sz="1100" b="1" dirty="0">
                <a:solidFill>
                  <a:schemeClr val="bg1">
                    <a:lumMod val="75000"/>
                  </a:schemeClr>
                </a:solidFill>
              </a:rPr>
              <a:t>www.PosterPresentations.com</a:t>
            </a:r>
          </a:p>
        </p:txBody>
      </p:sp>
      <p:sp>
        <p:nvSpPr>
          <p:cNvPr id="15" name="Rectangle 35"/>
          <p:cNvSpPr>
            <a:spLocks noChangeArrowheads="1"/>
          </p:cNvSpPr>
          <p:nvPr/>
        </p:nvSpPr>
        <p:spPr bwMode="auto">
          <a:xfrm>
            <a:off x="32918400" y="5257800"/>
            <a:ext cx="10058400" cy="26746200"/>
          </a:xfrm>
          <a:prstGeom prst="rect">
            <a:avLst/>
          </a:prstGeom>
          <a:solidFill>
            <a:schemeClr val="bg1"/>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6" name="Rectangle 33"/>
          <p:cNvSpPr>
            <a:spLocks noChangeArrowheads="1"/>
          </p:cNvSpPr>
          <p:nvPr/>
        </p:nvSpPr>
        <p:spPr bwMode="auto">
          <a:xfrm>
            <a:off x="11582400" y="5257800"/>
            <a:ext cx="20724813" cy="26746200"/>
          </a:xfrm>
          <a:prstGeom prst="rect">
            <a:avLst/>
          </a:prstGeom>
          <a:solidFill>
            <a:schemeClr val="bg1"/>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27" name="Rectangle 26"/>
          <p:cNvSpPr/>
          <p:nvPr/>
        </p:nvSpPr>
        <p:spPr>
          <a:xfrm>
            <a:off x="44221400" y="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a:defRPr/>
            </a:pPr>
            <a:r>
              <a:rPr lang="en-US" sz="4000" b="1">
                <a:solidFill>
                  <a:schemeClr val="bg1"/>
                </a:solidFill>
                <a:latin typeface="Trebuchet MS" pitchFamily="34" charset="0"/>
              </a:rPr>
              <a:t>QUICK TIPS</a:t>
            </a:r>
          </a:p>
          <a:p>
            <a:pPr algn="ctr">
              <a:defRPr/>
            </a:pPr>
            <a:r>
              <a:rPr lang="en-US" sz="4000" b="1">
                <a:solidFill>
                  <a:srgbClr val="FFFF00"/>
                </a:solidFill>
                <a:latin typeface="Trebuchet MS" pitchFamily="34" charset="0"/>
              </a:rPr>
              <a:t>(--THIS SECTION DOES NOT PRINT--)</a:t>
            </a:r>
          </a:p>
          <a:p>
            <a:pPr algn="ctr">
              <a:defRPr/>
            </a:pPr>
            <a:endParaRPr lang="en-US" sz="3200" b="1">
              <a:solidFill>
                <a:srgbClr val="FFFFFF"/>
              </a:solidFill>
              <a:latin typeface="Trebuchet MS" pitchFamily="34" charset="0"/>
            </a:endParaRPr>
          </a:p>
          <a:p>
            <a:pPr>
              <a:defRPr/>
            </a:pPr>
            <a:r>
              <a:rPr lang="en-US" sz="3200">
                <a:solidFill>
                  <a:srgbClr val="FFFFFF"/>
                </a:solidFill>
                <a:latin typeface="Trebuchet MS" pitchFamily="34" charset="0"/>
              </a:rPr>
              <a:t>This PowerPoint template requires basic PowerPoint (version 2007 or newer) skills. Below is a list of commonly asked questions specific to this template. </a:t>
            </a:r>
            <a:br>
              <a:rPr lang="en-US" sz="3200">
                <a:solidFill>
                  <a:srgbClr val="FFFFFF"/>
                </a:solidFill>
                <a:latin typeface="Trebuchet MS" pitchFamily="34" charset="0"/>
              </a:rPr>
            </a:br>
            <a:r>
              <a:rPr lang="en-US" sz="3200">
                <a:solidFill>
                  <a:srgbClr val="FFFFFF"/>
                </a:solidFill>
                <a:latin typeface="Trebuchet MS" pitchFamily="34" charset="0"/>
              </a:rPr>
              <a:t>If you are using an older version of PowerPoint some template features may not work properly.</a:t>
            </a:r>
            <a:endParaRPr lang="en-US" sz="4000" b="1">
              <a:solidFill>
                <a:srgbClr val="FFFF00"/>
              </a:solidFill>
              <a:latin typeface="Trebuchet MS" pitchFamily="34" charset="0"/>
            </a:endParaRPr>
          </a:p>
          <a:p>
            <a:pPr>
              <a:defRPr/>
            </a:pPr>
            <a:endParaRPr lang="en-US" sz="4000" b="1">
              <a:solidFill>
                <a:srgbClr val="FFFF00"/>
              </a:solidFill>
              <a:latin typeface="Trebuchet MS" pitchFamily="34" charset="0"/>
            </a:endParaRPr>
          </a:p>
          <a:p>
            <a:pPr algn="ctr">
              <a:defRPr/>
            </a:pPr>
            <a:r>
              <a:rPr lang="en-US" sz="4000" b="1">
                <a:solidFill>
                  <a:schemeClr val="bg1"/>
                </a:solidFill>
                <a:latin typeface="Trebuchet MS" pitchFamily="34" charset="0"/>
              </a:rPr>
              <a:t>Using the template</a:t>
            </a:r>
          </a:p>
          <a:p>
            <a:pPr algn="ct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Verifying the quality of your graphics</a:t>
            </a:r>
          </a:p>
          <a:p>
            <a:pPr>
              <a:defRPr/>
            </a:pPr>
            <a:r>
              <a:rPr lang="en-US" sz="3200">
                <a:solidFill>
                  <a:srgbClr val="FFFFFF"/>
                </a:solidFill>
                <a:latin typeface="Trebuchet MS" pitchFamily="34" charset="0"/>
              </a:rPr>
              <a:t>Go to the 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a:solidFill>
                  <a:srgbClr val="FFFFFF"/>
                </a:solidFill>
                <a:latin typeface="Trebuchet MS" pitchFamily="34" charset="0"/>
              </a:rPr>
            </a:b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Using the placeholders</a:t>
            </a:r>
          </a:p>
          <a:p>
            <a:pPr>
              <a:defRPr/>
            </a:pPr>
            <a:r>
              <a:rPr lang="en-US" sz="3200">
                <a:solidFill>
                  <a:srgbClr val="FFFFFF"/>
                </a:solidFill>
                <a:latin typeface="Trebuchet MS" pitchFamily="34" charset="0"/>
              </a:rPr>
              <a:t>To add text to this template click inside a placeholder and type in or paste your text. To move a placeholder, click on it </a:t>
            </a:r>
            <a:r>
              <a:rPr lang="en-US" sz="3200" u="sng">
                <a:solidFill>
                  <a:srgbClr val="FFFFFF"/>
                </a:solidFill>
                <a:latin typeface="Trebuchet MS" pitchFamily="34" charset="0"/>
              </a:rPr>
              <a:t>once</a:t>
            </a:r>
            <a:r>
              <a:rPr lang="en-US" sz="3200">
                <a:solidFill>
                  <a:srgbClr val="FFFFFF"/>
                </a:solidFill>
                <a:latin typeface="Trebuchet MS" pitchFamily="34" charset="0"/>
              </a:rPr>
              <a:t> (to select it), place your cursor on its frame and your cursor will change to this symbol:         Then, click </a:t>
            </a:r>
            <a:r>
              <a:rPr lang="en-US" sz="3200" u="sng">
                <a:solidFill>
                  <a:srgbClr val="FFFFFF"/>
                </a:solidFill>
                <a:latin typeface="Trebuchet MS" pitchFamily="34" charset="0"/>
              </a:rPr>
              <a:t>once</a:t>
            </a:r>
            <a:r>
              <a:rPr lang="en-US" sz="3200">
                <a:solidFill>
                  <a:srgbClr val="FFFFFF"/>
                </a:solidFill>
                <a:latin typeface="Trebuchet MS" pitchFamily="34" charset="0"/>
              </a:rPr>
              <a:t> and drag it to its new location where you can resize it as needed. Additional placeholders can be found on the left side of this template.</a:t>
            </a:r>
          </a:p>
          <a:p>
            <a:pP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Modifying the layout</a:t>
            </a:r>
          </a:p>
          <a:p>
            <a:pPr>
              <a:defRPr/>
            </a:pPr>
            <a:r>
              <a:rPr lang="en-US" sz="3200">
                <a:solidFill>
                  <a:srgbClr val="FFFFFF"/>
                </a:solidFill>
                <a:latin typeface="Trebuchet MS" pitchFamily="34" charset="0"/>
              </a:rPr>
              <a:t>This template has four</a:t>
            </a:r>
          </a:p>
          <a:p>
            <a:pPr>
              <a:defRPr/>
            </a:pPr>
            <a:r>
              <a:rPr lang="en-US" sz="3200">
                <a:solidFill>
                  <a:srgbClr val="FFFFFF"/>
                </a:solidFill>
                <a:latin typeface="Trebuchet MS" pitchFamily="34" charset="0"/>
              </a:rPr>
              <a:t>different column layouts. </a:t>
            </a:r>
          </a:p>
          <a:p>
            <a:pPr>
              <a:defRPr/>
            </a:pPr>
            <a:r>
              <a:rPr lang="en-US" sz="3200" u="sng">
                <a:solidFill>
                  <a:srgbClr val="FFFFFF"/>
                </a:solidFill>
                <a:latin typeface="Trebuchet MS" pitchFamily="34" charset="0"/>
              </a:rPr>
              <a:t>Right-click</a:t>
            </a:r>
            <a:r>
              <a:rPr lang="en-US" sz="3200">
                <a:solidFill>
                  <a:srgbClr val="FFFFFF"/>
                </a:solidFill>
                <a:latin typeface="Trebuchet MS" pitchFamily="34" charset="0"/>
              </a:rPr>
              <a:t> your mouse</a:t>
            </a:r>
          </a:p>
          <a:p>
            <a:pPr>
              <a:defRPr/>
            </a:pPr>
            <a:r>
              <a:rPr lang="en-US" sz="3200">
                <a:solidFill>
                  <a:srgbClr val="FFFFFF"/>
                </a:solidFill>
                <a:latin typeface="Trebuchet MS" pitchFamily="34" charset="0"/>
              </a:rPr>
              <a:t>on the background and </a:t>
            </a:r>
          </a:p>
          <a:p>
            <a:pPr>
              <a:defRPr/>
            </a:pPr>
            <a:r>
              <a:rPr lang="en-US" sz="3200">
                <a:solidFill>
                  <a:srgbClr val="FFFFFF"/>
                </a:solidFill>
                <a:latin typeface="Trebuchet MS" pitchFamily="34" charset="0"/>
              </a:rPr>
              <a:t>click on “Layout” to see </a:t>
            </a:r>
          </a:p>
          <a:p>
            <a:pPr>
              <a:defRPr/>
            </a:pPr>
            <a:r>
              <a:rPr lang="en-US" sz="3200">
                <a:solidFill>
                  <a:srgbClr val="FFFFFF"/>
                </a:solidFill>
                <a:latin typeface="Trebuchet MS" pitchFamily="34" charset="0"/>
              </a:rPr>
              <a:t>the layout options.</a:t>
            </a:r>
          </a:p>
          <a:p>
            <a:pPr>
              <a:defRPr/>
            </a:pPr>
            <a:r>
              <a:rPr lang="en-US" sz="3200">
                <a:solidFill>
                  <a:srgbClr val="FFFFFF"/>
                </a:solidFill>
                <a:latin typeface="Trebuchet MS" pitchFamily="34" charset="0"/>
              </a:rPr>
              <a:t>The columns in the provided layouts are fixed and cannot be moved but advanced users can modify any layout by going to VIEW and then SLIDE MASTER.</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Importing text and graphics from external sources</a:t>
            </a:r>
          </a:p>
          <a:p>
            <a:pPr>
              <a:defRPr/>
            </a:pPr>
            <a:r>
              <a:rPr lang="en-US" sz="3200" b="1" u="sng">
                <a:solidFill>
                  <a:srgbClr val="FFFFFF"/>
                </a:solidFill>
                <a:latin typeface="Trebuchet MS" pitchFamily="34" charset="0"/>
              </a:rPr>
              <a:t>TEXT: </a:t>
            </a:r>
            <a:r>
              <a:rPr lang="en-US" sz="3200">
                <a:solidFill>
                  <a:srgbClr val="FFFFFF"/>
                </a:solidFill>
                <a:latin typeface="Trebuchet MS" pitchFamily="34" charset="0"/>
              </a:rPr>
              <a:t>Paste or type your text into a pre-existing placeholder or drag in a new placeholder from the left side of the template. Move it anywhere as needed.</a:t>
            </a:r>
          </a:p>
          <a:p>
            <a:pPr>
              <a:defRPr/>
            </a:pPr>
            <a:r>
              <a:rPr lang="en-US" sz="3200" b="1" u="sng">
                <a:solidFill>
                  <a:srgbClr val="FFFFFF"/>
                </a:solidFill>
                <a:latin typeface="Trebuchet MS" pitchFamily="34" charset="0"/>
              </a:rPr>
              <a:t>PHOTOS: </a:t>
            </a:r>
            <a:r>
              <a:rPr lang="en-US" sz="3200">
                <a:solidFill>
                  <a:srgbClr val="FFFFFF"/>
                </a:solidFill>
                <a:latin typeface="Trebuchet MS" pitchFamily="34" charset="0"/>
              </a:rPr>
              <a:t>Drag in a picture placeholder, size it </a:t>
            </a:r>
            <a:r>
              <a:rPr lang="en-US" sz="3200" u="sng">
                <a:solidFill>
                  <a:srgbClr val="FFFFFF"/>
                </a:solidFill>
                <a:latin typeface="Trebuchet MS" pitchFamily="34" charset="0"/>
              </a:rPr>
              <a:t>first</a:t>
            </a:r>
            <a:r>
              <a:rPr lang="en-US" sz="3200">
                <a:solidFill>
                  <a:srgbClr val="FFFFFF"/>
                </a:solidFill>
                <a:latin typeface="Trebuchet MS" pitchFamily="34" charset="0"/>
              </a:rPr>
              <a:t>, click in it and insert a photo from the menu.</a:t>
            </a:r>
          </a:p>
          <a:p>
            <a:pPr>
              <a:defRPr/>
            </a:pPr>
            <a:r>
              <a:rPr lang="en-US" sz="3200" b="1" u="sng">
                <a:solidFill>
                  <a:srgbClr val="FFFFFF"/>
                </a:solidFill>
                <a:latin typeface="Trebuchet MS" pitchFamily="34" charset="0"/>
              </a:rPr>
              <a:t>TABLES: </a:t>
            </a:r>
            <a:r>
              <a:rPr lang="en-US" sz="3200">
                <a:solidFill>
                  <a:srgbClr val="FFFFFF"/>
                </a:solidFill>
                <a:latin typeface="Trebuchet MS" pitchFamily="34" charset="0"/>
              </a:rPr>
              <a:t>You can copy and paste a table from an external document onto this poster template. To adjust  the way the text fits within the cells of a table that has been pasted, </a:t>
            </a:r>
            <a:r>
              <a:rPr lang="en-US" sz="3200" u="sng">
                <a:solidFill>
                  <a:srgbClr val="FFFFFF"/>
                </a:solidFill>
                <a:latin typeface="Trebuchet MS" pitchFamily="34" charset="0"/>
              </a:rPr>
              <a:t>right-click</a:t>
            </a:r>
            <a:r>
              <a:rPr lang="en-US" sz="3200">
                <a:solidFill>
                  <a:srgbClr val="FFFFFF"/>
                </a:solidFill>
                <a:latin typeface="Trebuchet MS" pitchFamily="34" charset="0"/>
              </a:rPr>
              <a:t> on the table, click FORMAT SHAPE  then click on TEXT BOX and change the INTERNAL MARGIN values to 0.25</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Modifying the color scheme</a:t>
            </a:r>
          </a:p>
          <a:p>
            <a:pPr>
              <a:defRPr/>
            </a:pPr>
            <a:r>
              <a:rPr lang="en-US" sz="3200">
                <a:solidFill>
                  <a:srgbClr val="FFFFFF"/>
                </a:solidFill>
                <a:latin typeface="Trebuchet MS" pitchFamily="34" charset="0"/>
              </a:rPr>
              <a:t>To change the color scheme of this template go to the “Design” menu and click on “Colors”. You can choose from the provide color combinations or you can create your own.</a:t>
            </a:r>
          </a:p>
          <a:p>
            <a:pPr>
              <a:defRPr/>
            </a:pPr>
            <a:endParaRPr lang="en-US" sz="3200">
              <a:solidFill>
                <a:srgbClr val="FFFFFF"/>
              </a:solidFill>
              <a:latin typeface="Trebuchet MS" pitchFamily="34" charset="0"/>
            </a:endParaRPr>
          </a:p>
          <a:p>
            <a:pPr>
              <a:defRPr/>
            </a:pPr>
            <a:endParaRPr lang="en-US" sz="3200">
              <a:solidFill>
                <a:srgbClr val="FFFFFF"/>
              </a:solidFill>
              <a:latin typeface="Trebuchet MS" pitchFamily="34" charset="0"/>
            </a:endParaRPr>
          </a:p>
          <a:p>
            <a:pPr>
              <a:defRPr/>
            </a:pPr>
            <a:endParaRPr lang="en-US" sz="2000">
              <a:solidFill>
                <a:srgbClr val="FFFFFF"/>
              </a:solidFill>
              <a:latin typeface="Trebuchet MS" pitchFamily="34" charset="0"/>
            </a:endParaRPr>
          </a:p>
          <a:p>
            <a:pPr>
              <a:defRPr/>
            </a:pPr>
            <a:endParaRPr lang="en-US" sz="2000">
              <a:solidFill>
                <a:srgbClr val="FFFFFF"/>
              </a:solidFill>
              <a:latin typeface="Trebuchet MS" pitchFamily="34" charset="0"/>
            </a:endParaRPr>
          </a:p>
          <a:p>
            <a:pPr algn="ctr">
              <a:defRPr/>
            </a:pPr>
            <a:endParaRPr lang="en-US" sz="2000" b="1">
              <a:solidFill>
                <a:schemeClr val="bg1"/>
              </a:solidFill>
              <a:latin typeface="Trebuchet MS" pitchFamily="34" charset="0"/>
            </a:endParaRPr>
          </a:p>
          <a:p>
            <a:pPr>
              <a:defRPr/>
            </a:pPr>
            <a:endParaRPr lang="en-US" sz="2000" b="1">
              <a:solidFill>
                <a:srgbClr val="FFFF00"/>
              </a:solidFill>
              <a:latin typeface="Trebuchet MS" pitchFamily="34" charset="0"/>
            </a:endParaRPr>
          </a:p>
          <a:p>
            <a:pPr algn="ctr">
              <a:defRPr/>
            </a:pPr>
            <a:endParaRPr lang="en-US" sz="3200" b="1">
              <a:solidFill>
                <a:srgbClr val="FFFFFF"/>
              </a:solidFill>
              <a:latin typeface="Trebuchet MS" pitchFamily="34" charset="0"/>
            </a:endParaRPr>
          </a:p>
        </p:txBody>
      </p:sp>
      <p:sp>
        <p:nvSpPr>
          <p:cNvPr id="28" name="Rectangle 27"/>
          <p:cNvSpPr/>
          <p:nvPr/>
        </p:nvSpPr>
        <p:spPr>
          <a:xfrm>
            <a:off x="-10402888" y="-1905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defTabSz="4388900" fontAlgn="auto">
              <a:spcBef>
                <a:spcPts val="0"/>
              </a:spcBef>
              <a:spcAft>
                <a:spcPts val="0"/>
              </a:spcAft>
              <a:defRPr/>
            </a:pPr>
            <a:r>
              <a:rPr lang="en-US" sz="4400" b="1" dirty="0">
                <a:solidFill>
                  <a:schemeClr val="bg1"/>
                </a:solidFill>
                <a:latin typeface="Trebuchet MS" pitchFamily="34" charset="0"/>
              </a:rPr>
              <a:t>QUICK DESIGN GUIDE</a:t>
            </a:r>
          </a:p>
          <a:p>
            <a:pPr algn="ctr" defTabSz="4388900" fontAlgn="auto">
              <a:spcBef>
                <a:spcPts val="0"/>
              </a:spcBef>
              <a:spcAft>
                <a:spcPts val="0"/>
              </a:spcAft>
              <a:defRPr/>
            </a:pPr>
            <a:r>
              <a:rPr lang="en-US" sz="4000" b="1" dirty="0">
                <a:solidFill>
                  <a:srgbClr val="FFFF00"/>
                </a:solidFill>
                <a:latin typeface="Trebuchet MS" pitchFamily="34" charset="0"/>
              </a:rPr>
              <a:t>(--THIS SECTION DOES NOT PRINT--)</a:t>
            </a:r>
          </a:p>
          <a:p>
            <a:pPr algn="ctr" defTabSz="4388900" fontAlgn="auto">
              <a:spcBef>
                <a:spcPts val="0"/>
              </a:spcBef>
              <a:spcAft>
                <a:spcPts val="0"/>
              </a:spcAft>
              <a:defRPr/>
            </a:pPr>
            <a:endParaRPr lang="en-US" sz="3200" b="1" dirty="0">
              <a:latin typeface="Trebuchet MS" pitchFamily="34" charset="0"/>
            </a:endParaRPr>
          </a:p>
          <a:p>
            <a:pPr defTabSz="4389219" fontAlgn="auto">
              <a:spcBef>
                <a:spcPts val="0"/>
              </a:spcBef>
              <a:spcAft>
                <a:spcPts val="0"/>
              </a:spcAft>
              <a:defRPr/>
            </a:pPr>
            <a:r>
              <a:rPr lang="en-US" sz="3200" dirty="0">
                <a:latin typeface="Trebuchet MS" pitchFamily="34" charset="0"/>
              </a:rPr>
              <a:t>This PowerPoint 2007 template produces a 36”x48” professional  poster. It will save you valuable time placing titles, subtitles, text, and graphics.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Use it to create your presentation. Then send it to </a:t>
            </a:r>
            <a:r>
              <a:rPr lang="en-US" sz="3200" b="1" dirty="0">
                <a:latin typeface="Trebuchet MS" pitchFamily="34" charset="0"/>
              </a:rPr>
              <a:t>PosterPresentations.com</a:t>
            </a:r>
            <a:r>
              <a:rPr lang="en-US" sz="3200" dirty="0">
                <a:latin typeface="Trebuchet MS" pitchFamily="34" charset="0"/>
              </a:rPr>
              <a:t> for premium quality, same day affordable printing.</a:t>
            </a:r>
            <a:br>
              <a:rPr lang="en-US" sz="3200" dirty="0">
                <a:latin typeface="Trebuchet MS" pitchFamily="34" charset="0"/>
              </a:rPr>
            </a:b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We provide a series of </a:t>
            </a:r>
            <a:r>
              <a:rPr lang="en-US" sz="3200" b="1" dirty="0">
                <a:latin typeface="Trebuchet MS" pitchFamily="34" charset="0"/>
              </a:rPr>
              <a:t>online tutorials</a:t>
            </a:r>
            <a:r>
              <a:rPr lang="en-US" sz="3200" dirty="0">
                <a:latin typeface="Trebuchet MS" pitchFamily="34" charset="0"/>
              </a:rPr>
              <a:t> that will guide you through the poster design process and answer your poster production questions.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View our online tutorials at:</a:t>
            </a:r>
            <a:br>
              <a:rPr lang="en-US" sz="3200" dirty="0">
                <a:latin typeface="Trebuchet MS" pitchFamily="34" charset="0"/>
              </a:rPr>
            </a:br>
            <a:r>
              <a:rPr lang="en-US" sz="3200" dirty="0">
                <a:solidFill>
                  <a:srgbClr val="FFFF00"/>
                </a:solidFill>
                <a:latin typeface="Trebuchet MS" pitchFamily="34" charset="0"/>
              </a:rPr>
              <a:t> http://bit.ly/Poster_creation_help </a:t>
            </a:r>
            <a:r>
              <a:rPr lang="en-US" sz="3200" dirty="0">
                <a:latin typeface="Trebuchet MS" pitchFamily="34" charset="0"/>
              </a:rPr>
              <a:t/>
            </a:r>
            <a:br>
              <a:rPr lang="en-US" sz="3200" dirty="0">
                <a:latin typeface="Trebuchet MS" pitchFamily="34" charset="0"/>
              </a:rPr>
            </a:br>
            <a:r>
              <a:rPr lang="en-US" sz="3200" dirty="0">
                <a:latin typeface="Trebuchet MS" pitchFamily="34" charset="0"/>
              </a:rPr>
              <a:t>(copy and paste the link into your web browser).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For assistance and to order your printed poster</a:t>
            </a:r>
            <a:r>
              <a:rPr lang="en-US" sz="3200" dirty="0">
                <a:solidFill>
                  <a:schemeClr val="bg1"/>
                </a:solidFill>
                <a:latin typeface="Trebuchet MS" pitchFamily="34" charset="0"/>
              </a:rPr>
              <a:t> call </a:t>
            </a:r>
            <a:r>
              <a:rPr lang="en-US" sz="3200" b="1" dirty="0">
                <a:solidFill>
                  <a:srgbClr val="FFFF00"/>
                </a:solidFill>
                <a:latin typeface="Trebuchet MS" pitchFamily="34" charset="0"/>
              </a:rPr>
              <a:t>PosterPresentations.com</a:t>
            </a:r>
            <a:r>
              <a:rPr lang="en-US" sz="3200" dirty="0">
                <a:solidFill>
                  <a:srgbClr val="FFFF00"/>
                </a:solidFill>
                <a:latin typeface="Trebuchet MS" pitchFamily="34" charset="0"/>
              </a:rPr>
              <a:t> </a:t>
            </a:r>
            <a:r>
              <a:rPr lang="en-US" sz="3200" dirty="0">
                <a:latin typeface="Trebuchet MS" pitchFamily="34" charset="0"/>
              </a:rPr>
              <a:t>at </a:t>
            </a:r>
            <a:r>
              <a:rPr lang="en-US" sz="4000" b="1" dirty="0">
                <a:solidFill>
                  <a:srgbClr val="FFFF00"/>
                </a:solidFill>
                <a:latin typeface="Trebuchet MS" pitchFamily="34" charset="0"/>
              </a:rPr>
              <a:t>1.866.649.3004</a:t>
            </a:r>
          </a:p>
          <a:p>
            <a:pPr defTabSz="4389219" fontAlgn="auto">
              <a:spcBef>
                <a:spcPts val="0"/>
              </a:spcBef>
              <a:spcAft>
                <a:spcPts val="0"/>
              </a:spcAft>
              <a:defRPr/>
            </a:pPr>
            <a:endParaRPr lang="en-US" sz="4000" b="1" dirty="0">
              <a:solidFill>
                <a:srgbClr val="FFFF00"/>
              </a:solidFill>
              <a:latin typeface="Trebuchet MS" pitchFamily="34" charset="0"/>
            </a:endParaRPr>
          </a:p>
          <a:p>
            <a:pPr defTabSz="4389219" fontAlgn="auto">
              <a:spcBef>
                <a:spcPts val="0"/>
              </a:spcBef>
              <a:spcAft>
                <a:spcPts val="0"/>
              </a:spcAft>
              <a:defRPr/>
            </a:pPr>
            <a:endParaRPr lang="en-US" sz="4000" b="1" dirty="0">
              <a:solidFill>
                <a:srgbClr val="FFFF00"/>
              </a:solidFill>
              <a:latin typeface="Trebuchet MS" pitchFamily="34" charset="0"/>
            </a:endParaRPr>
          </a:p>
          <a:p>
            <a:pPr algn="ctr" defTabSz="4388900" fontAlgn="auto">
              <a:spcBef>
                <a:spcPts val="0"/>
              </a:spcBef>
              <a:spcAft>
                <a:spcPts val="0"/>
              </a:spcAft>
              <a:defRPr/>
            </a:pPr>
            <a:r>
              <a:rPr lang="en-US" sz="4400" b="1" dirty="0">
                <a:solidFill>
                  <a:schemeClr val="bg1"/>
                </a:solidFill>
                <a:latin typeface="Trebuchet MS" pitchFamily="34" charset="0"/>
              </a:rPr>
              <a:t>Object Placeholders</a:t>
            </a: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r>
              <a:rPr lang="en-US" sz="3200" dirty="0">
                <a:latin typeface="Trebuchet MS" pitchFamily="34" charset="0"/>
              </a:rPr>
              <a:t>Use the placeholders provided below to add new elements to your poster: Drag a placeholder onto the poster area, size it, and click it to edit.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Section Header placeholder</a:t>
            </a:r>
          </a:p>
          <a:p>
            <a:pPr defTabSz="4389219" fontAlgn="auto">
              <a:spcBef>
                <a:spcPts val="0"/>
              </a:spcBef>
              <a:spcAft>
                <a:spcPts val="0"/>
              </a:spcAft>
              <a:defRPr/>
            </a:pPr>
            <a:r>
              <a:rPr lang="en-US" sz="3200" dirty="0">
                <a:latin typeface="Trebuchet MS" pitchFamily="34" charset="0"/>
              </a:rPr>
              <a:t>Move this preformatted section header placeholder to the poster area to add another section header. Use section headers to separate topics or concepts within your presentation.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Text placeholder</a:t>
            </a:r>
          </a:p>
          <a:p>
            <a:pPr defTabSz="4389219" fontAlgn="auto">
              <a:spcBef>
                <a:spcPts val="0"/>
              </a:spcBef>
              <a:spcAft>
                <a:spcPts val="0"/>
              </a:spcAft>
              <a:defRPr/>
            </a:pPr>
            <a:r>
              <a:rPr lang="en-US" sz="3200" dirty="0">
                <a:latin typeface="Trebuchet MS" pitchFamily="34" charset="0"/>
              </a:rPr>
              <a:t>Move this preformatted text placeholder to the poster to add a new body of text.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Picture placeholder</a:t>
            </a:r>
          </a:p>
          <a:p>
            <a:pPr defTabSz="4389219" fontAlgn="auto">
              <a:spcBef>
                <a:spcPts val="0"/>
              </a:spcBef>
              <a:spcAft>
                <a:spcPts val="0"/>
              </a:spcAft>
              <a:defRPr/>
            </a:pPr>
            <a:r>
              <a:rPr lang="en-US" sz="3200" dirty="0">
                <a:latin typeface="Trebuchet MS" pitchFamily="34" charset="0"/>
              </a:rPr>
              <a:t>Move this graphic placeholder onto your poster, size it first, and then click it to add a picture to the poster.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3200" b="1" dirty="0">
              <a:solidFill>
                <a:schemeClr val="bg1"/>
              </a:solidFill>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algn="ctr" defTabSz="4388900" fontAlgn="auto">
              <a:spcBef>
                <a:spcPts val="0"/>
              </a:spcBef>
              <a:spcAft>
                <a:spcPts val="0"/>
              </a:spcAft>
              <a:defRPr/>
            </a:pPr>
            <a:endParaRPr lang="en-US" sz="4400" b="1" dirty="0">
              <a:latin typeface="Trebuchet MS" pitchFamily="34" charset="0"/>
            </a:endParaRPr>
          </a:p>
        </p:txBody>
      </p:sp>
      <p:sp>
        <p:nvSpPr>
          <p:cNvPr id="29" name="Rectangle 28"/>
          <p:cNvSpPr/>
          <p:nvPr/>
        </p:nvSpPr>
        <p:spPr>
          <a:xfrm>
            <a:off x="-10371138" y="21296313"/>
            <a:ext cx="10018713" cy="7778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anchor="ctr"/>
          <a:lstStyle/>
          <a:p>
            <a:pPr algn="ctr" defTabSz="4388900" fontAlgn="auto">
              <a:spcBef>
                <a:spcPts val="0"/>
              </a:spcBef>
              <a:spcAft>
                <a:spcPts val="0"/>
              </a:spcAft>
              <a:defRPr/>
            </a:pPr>
            <a:endParaRPr lang="en-US" dirty="0"/>
          </a:p>
        </p:txBody>
      </p:sp>
      <p:pic>
        <p:nvPicPr>
          <p:cNvPr id="5131" name="Picture 2"/>
          <p:cNvPicPr>
            <a:picLocks noChangeAspect="1" noChangeArrowheads="1"/>
          </p:cNvPicPr>
          <p:nvPr/>
        </p:nvPicPr>
        <p:blipFill>
          <a:blip r:embed="rId3" cstate="print"/>
          <a:srcRect/>
          <a:stretch>
            <a:fillRect/>
          </a:stretch>
        </p:blipFill>
        <p:spPr bwMode="auto">
          <a:xfrm>
            <a:off x="49098200" y="15525750"/>
            <a:ext cx="4741863" cy="3057525"/>
          </a:xfrm>
          <a:prstGeom prst="rect">
            <a:avLst/>
          </a:prstGeom>
          <a:noFill/>
          <a:ln w="9525">
            <a:noFill/>
            <a:miter lim="800000"/>
            <a:headEnd/>
            <a:tailEnd/>
          </a:ln>
        </p:spPr>
      </p:pic>
      <p:pic>
        <p:nvPicPr>
          <p:cNvPr id="5132" name="Picture 2"/>
          <p:cNvPicPr>
            <a:picLocks noChangeAspect="1" noChangeArrowheads="1"/>
          </p:cNvPicPr>
          <p:nvPr/>
        </p:nvPicPr>
        <p:blipFill>
          <a:blip r:embed="rId4" cstate="print"/>
          <a:srcRect/>
          <a:stretch>
            <a:fillRect/>
          </a:stretch>
        </p:blipFill>
        <p:spPr bwMode="auto">
          <a:xfrm>
            <a:off x="47342425" y="13119100"/>
            <a:ext cx="590550" cy="438150"/>
          </a:xfrm>
          <a:prstGeom prst="rect">
            <a:avLst/>
          </a:prstGeom>
          <a:noFill/>
          <a:ln w="9525">
            <a:solidFill>
              <a:schemeClr val="tx1"/>
            </a:solidFill>
            <a:miter lim="800000"/>
            <a:headEnd/>
            <a:tailEnd/>
          </a:ln>
        </p:spPr>
      </p:pic>
      <p:sp>
        <p:nvSpPr>
          <p:cNvPr id="32" name="TextBox 31"/>
          <p:cNvSpPr txBox="1"/>
          <p:nvPr/>
        </p:nvSpPr>
        <p:spPr>
          <a:xfrm>
            <a:off x="44488100" y="30589538"/>
            <a:ext cx="9159875" cy="2184400"/>
          </a:xfrm>
          <a:prstGeom prst="rect">
            <a:avLst/>
          </a:prstGeom>
          <a:noFill/>
        </p:spPr>
        <p:txBody>
          <a:bodyPr lIns="91436" tIns="45717" rIns="91436" bIns="45717">
            <a:spAutoFit/>
          </a:bodyPr>
          <a:lstStyle/>
          <a:p>
            <a:pPr defTabSz="4388900" fontAlgn="auto">
              <a:spcBef>
                <a:spcPts val="0"/>
              </a:spcBef>
              <a:spcAft>
                <a:spcPts val="0"/>
              </a:spcAft>
              <a:defRPr/>
            </a:pPr>
            <a:r>
              <a:rPr lang="en-US" sz="3600" dirty="0">
                <a:solidFill>
                  <a:schemeClr val="bg1"/>
                </a:solidFill>
                <a:latin typeface="+mn-lt"/>
              </a:rPr>
              <a:t>© 2011 PosterPresentations.com</a:t>
            </a:r>
            <a:br>
              <a:rPr lang="en-US" sz="3600" dirty="0">
                <a:solidFill>
                  <a:schemeClr val="bg1"/>
                </a:solidFill>
                <a:latin typeface="+mn-lt"/>
              </a:rPr>
            </a:br>
            <a:r>
              <a:rPr lang="en-US" sz="3600" dirty="0">
                <a:solidFill>
                  <a:schemeClr val="bg1"/>
                </a:solidFill>
                <a:latin typeface="+mn-lt"/>
              </a:rPr>
              <a:t>    </a:t>
            </a:r>
            <a:r>
              <a:rPr lang="en-US" sz="3200" dirty="0">
                <a:solidFill>
                  <a:schemeClr val="bg1"/>
                </a:solidFill>
                <a:latin typeface="+mn-lt"/>
              </a:rPr>
              <a:t>2117 Fourth Street , Unit C</a:t>
            </a:r>
            <a:br>
              <a:rPr lang="en-US" sz="3200" dirty="0">
                <a:solidFill>
                  <a:schemeClr val="bg1"/>
                </a:solidFill>
                <a:latin typeface="+mn-lt"/>
              </a:rPr>
            </a:br>
            <a:r>
              <a:rPr lang="en-US" sz="3200" dirty="0">
                <a:solidFill>
                  <a:schemeClr val="bg1"/>
                </a:solidFill>
                <a:latin typeface="+mn-lt"/>
              </a:rPr>
              <a:t>    Berkeley CA 94710</a:t>
            </a:r>
            <a:br>
              <a:rPr lang="en-US" sz="3200" dirty="0">
                <a:solidFill>
                  <a:schemeClr val="bg1"/>
                </a:solidFill>
                <a:latin typeface="+mn-lt"/>
              </a:rPr>
            </a:br>
            <a:r>
              <a:rPr lang="en-US" sz="3200" dirty="0">
                <a:solidFill>
                  <a:schemeClr val="bg1"/>
                </a:solidFill>
                <a:latin typeface="+mn-lt"/>
              </a:rPr>
              <a:t>    </a:t>
            </a:r>
            <a:r>
              <a:rPr lang="en-US" sz="3200" b="1" dirty="0">
                <a:solidFill>
                  <a:srgbClr val="FFFF00"/>
                </a:solidFill>
                <a:latin typeface="+mn-lt"/>
              </a:rPr>
              <a:t>posterpresenter@gmail.com</a:t>
            </a:r>
            <a:endParaRPr lang="en-US" sz="3600" b="1" dirty="0">
              <a:solidFill>
                <a:srgbClr val="FFFF00"/>
              </a:solidFill>
              <a:latin typeface="+mn-lt"/>
            </a:endParaRPr>
          </a:p>
        </p:txBody>
      </p:sp>
      <p:grpSp>
        <p:nvGrpSpPr>
          <p:cNvPr id="5134" name="Group 32"/>
          <p:cNvGrpSpPr>
            <a:grpSpLocks/>
          </p:cNvGrpSpPr>
          <p:nvPr/>
        </p:nvGrpSpPr>
        <p:grpSpPr bwMode="auto">
          <a:xfrm>
            <a:off x="-10239375" y="31696025"/>
            <a:ext cx="9771062" cy="1090613"/>
            <a:chOff x="44242388" y="28054064"/>
            <a:chExt cx="9771398" cy="1090621"/>
          </a:xfrm>
        </p:grpSpPr>
        <p:sp>
          <p:nvSpPr>
            <p:cNvPr id="34" name="Rounded Rectangle 33"/>
            <p:cNvSpPr/>
            <p:nvPr userDrawn="1"/>
          </p:nvSpPr>
          <p:spPr>
            <a:xfrm>
              <a:off x="44242388" y="28054064"/>
              <a:ext cx="9771398"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pic>
          <p:nvPicPr>
            <p:cNvPr id="5139"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a:ln w="9525">
              <a:noFill/>
              <a:miter lim="800000"/>
              <a:headEnd/>
              <a:tailEnd/>
            </a:ln>
          </p:spPr>
        </p:pic>
        <p:sp>
          <p:nvSpPr>
            <p:cNvPr id="36" name="TextBox 35"/>
            <p:cNvSpPr txBox="1"/>
            <p:nvPr userDrawn="1"/>
          </p:nvSpPr>
          <p:spPr>
            <a:xfrm>
              <a:off x="45342563" y="28154078"/>
              <a:ext cx="8671223" cy="892182"/>
            </a:xfrm>
            <a:prstGeom prst="rect">
              <a:avLst/>
            </a:prstGeom>
            <a:noFill/>
          </p:spPr>
          <p:txBody>
            <a:bodyPr>
              <a:spAutoFit/>
            </a:bodyPr>
            <a:lstStyle/>
            <a:p>
              <a:pPr defTabSz="4388900" fontAlgn="auto">
                <a:spcBef>
                  <a:spcPts val="0"/>
                </a:spcBef>
                <a:spcAft>
                  <a:spcPts val="0"/>
                </a:spcAft>
                <a:defRPr/>
              </a:pPr>
              <a:r>
                <a:rPr lang="en-US" sz="2600" dirty="0">
                  <a:solidFill>
                    <a:schemeClr val="tx2"/>
                  </a:solidFill>
                  <a:latin typeface="Trebuchet MS" pitchFamily="34" charset="0"/>
                </a:rPr>
                <a:t>Student discounts are available on our </a:t>
              </a:r>
              <a:r>
                <a:rPr lang="en-US" sz="2600" dirty="0" err="1">
                  <a:solidFill>
                    <a:schemeClr val="tx2"/>
                  </a:solidFill>
                  <a:latin typeface="Trebuchet MS" pitchFamily="34" charset="0"/>
                </a:rPr>
                <a:t>Facebook</a:t>
              </a:r>
              <a:r>
                <a:rPr lang="en-US" sz="2600" dirty="0">
                  <a:solidFill>
                    <a:schemeClr val="tx2"/>
                  </a:solidFill>
                  <a:latin typeface="Trebuchet MS" pitchFamily="34" charset="0"/>
                </a:rPr>
                <a:t> page.</a:t>
              </a:r>
              <a:br>
                <a:rPr lang="en-US" sz="2600" dirty="0">
                  <a:solidFill>
                    <a:schemeClr val="tx2"/>
                  </a:solidFill>
                  <a:latin typeface="Trebuchet MS" pitchFamily="34" charset="0"/>
                </a:rPr>
              </a:br>
              <a:r>
                <a:rPr lang="en-US" sz="2600" dirty="0">
                  <a:solidFill>
                    <a:schemeClr val="tx2"/>
                  </a:solidFill>
                  <a:latin typeface="Trebuchet MS" pitchFamily="34" charset="0"/>
                </a:rPr>
                <a:t>Go to </a:t>
              </a:r>
              <a:r>
                <a:rPr lang="en-US" sz="2600" u="sng" dirty="0">
                  <a:solidFill>
                    <a:schemeClr val="tx2"/>
                  </a:solidFill>
                  <a:latin typeface="Trebuchet MS" pitchFamily="34" charset="0"/>
                </a:rPr>
                <a:t>PosterPresentations.com</a:t>
              </a:r>
              <a:r>
                <a:rPr lang="en-US" sz="2600" dirty="0">
                  <a:solidFill>
                    <a:schemeClr val="tx2"/>
                  </a:solidFill>
                  <a:latin typeface="Trebuchet MS" pitchFamily="34" charset="0"/>
                </a:rPr>
                <a:t> and click on the FB icon. </a:t>
              </a:r>
            </a:p>
          </p:txBody>
        </p:sp>
      </p:grpSp>
      <p:cxnSp>
        <p:nvCxnSpPr>
          <p:cNvPr id="37" name="Straight Connector 36"/>
          <p:cNvCxnSpPr/>
          <p:nvPr/>
        </p:nvCxnSpPr>
        <p:spPr>
          <a:xfrm>
            <a:off x="44221400" y="30500638"/>
            <a:ext cx="10050463"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0371138" y="11582400"/>
            <a:ext cx="10018713"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4254738" y="4841875"/>
            <a:ext cx="10017125"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0" r:id="rId1"/>
  </p:sldLayoutIdLst>
  <p:txStyles>
    <p:titleStyle>
      <a:lvl1pPr algn="ctr" defTabSz="4387850" rtl="0" eaLnBrk="0" fontAlgn="base" hangingPunct="0">
        <a:spcBef>
          <a:spcPct val="0"/>
        </a:spcBef>
        <a:spcAft>
          <a:spcPct val="0"/>
        </a:spcAft>
        <a:defRPr sz="8800" kern="1200">
          <a:solidFill>
            <a:schemeClr val="bg1"/>
          </a:solidFill>
          <a:latin typeface="Trebuchet MS" pitchFamily="34" charset="0"/>
          <a:ea typeface="+mj-ea"/>
          <a:cs typeface="+mj-cs"/>
        </a:defRPr>
      </a:lvl1pPr>
      <a:lvl2pPr algn="ctr" defTabSz="4387850" rtl="0" eaLnBrk="0" fontAlgn="base" hangingPunct="0">
        <a:spcBef>
          <a:spcPct val="0"/>
        </a:spcBef>
        <a:spcAft>
          <a:spcPct val="0"/>
        </a:spcAft>
        <a:defRPr sz="8800">
          <a:solidFill>
            <a:schemeClr val="bg1"/>
          </a:solidFill>
          <a:latin typeface="Trebuchet MS" pitchFamily="34" charset="0"/>
        </a:defRPr>
      </a:lvl2pPr>
      <a:lvl3pPr algn="ctr" defTabSz="4387850" rtl="0" eaLnBrk="0" fontAlgn="base" hangingPunct="0">
        <a:spcBef>
          <a:spcPct val="0"/>
        </a:spcBef>
        <a:spcAft>
          <a:spcPct val="0"/>
        </a:spcAft>
        <a:defRPr sz="8800">
          <a:solidFill>
            <a:schemeClr val="bg1"/>
          </a:solidFill>
          <a:latin typeface="Trebuchet MS" pitchFamily="34" charset="0"/>
        </a:defRPr>
      </a:lvl3pPr>
      <a:lvl4pPr algn="ctr" defTabSz="4387850" rtl="0" eaLnBrk="0" fontAlgn="base" hangingPunct="0">
        <a:spcBef>
          <a:spcPct val="0"/>
        </a:spcBef>
        <a:spcAft>
          <a:spcPct val="0"/>
        </a:spcAft>
        <a:defRPr sz="8800">
          <a:solidFill>
            <a:schemeClr val="bg1"/>
          </a:solidFill>
          <a:latin typeface="Trebuchet MS" pitchFamily="34" charset="0"/>
        </a:defRPr>
      </a:lvl4pPr>
      <a:lvl5pPr algn="ctr" defTabSz="4387850" rtl="0" eaLnBrk="0" fontAlgn="base" hangingPunct="0">
        <a:spcBef>
          <a:spcPct val="0"/>
        </a:spcBef>
        <a:spcAft>
          <a:spcPct val="0"/>
        </a:spcAft>
        <a:defRPr sz="8800">
          <a:solidFill>
            <a:schemeClr val="bg1"/>
          </a:solidFill>
          <a:latin typeface="Trebuchet MS" pitchFamily="34" charset="0"/>
        </a:defRPr>
      </a:lvl5pPr>
      <a:lvl6pPr marL="457200" algn="ctr" defTabSz="4387850" rtl="0" fontAlgn="base">
        <a:spcBef>
          <a:spcPct val="0"/>
        </a:spcBef>
        <a:spcAft>
          <a:spcPct val="0"/>
        </a:spcAft>
        <a:defRPr sz="8800">
          <a:solidFill>
            <a:schemeClr val="bg1"/>
          </a:solidFill>
          <a:latin typeface="Trebuchet MS" pitchFamily="34" charset="0"/>
        </a:defRPr>
      </a:lvl6pPr>
      <a:lvl7pPr marL="914400" algn="ctr" defTabSz="4387850" rtl="0" fontAlgn="base">
        <a:spcBef>
          <a:spcPct val="0"/>
        </a:spcBef>
        <a:spcAft>
          <a:spcPct val="0"/>
        </a:spcAft>
        <a:defRPr sz="8800">
          <a:solidFill>
            <a:schemeClr val="bg1"/>
          </a:solidFill>
          <a:latin typeface="Trebuchet MS" pitchFamily="34" charset="0"/>
        </a:defRPr>
      </a:lvl7pPr>
      <a:lvl8pPr marL="1371600" algn="ctr" defTabSz="4387850" rtl="0" fontAlgn="base">
        <a:spcBef>
          <a:spcPct val="0"/>
        </a:spcBef>
        <a:spcAft>
          <a:spcPct val="0"/>
        </a:spcAft>
        <a:defRPr sz="8800">
          <a:solidFill>
            <a:schemeClr val="bg1"/>
          </a:solidFill>
          <a:latin typeface="Trebuchet MS" pitchFamily="34" charset="0"/>
        </a:defRPr>
      </a:lvl8pPr>
      <a:lvl9pPr marL="1828800" algn="ctr" defTabSz="4387850" rtl="0" fontAlgn="base">
        <a:spcBef>
          <a:spcPct val="0"/>
        </a:spcBef>
        <a:spcAft>
          <a:spcPct val="0"/>
        </a:spcAft>
        <a:defRPr sz="8800">
          <a:solidFill>
            <a:schemeClr val="bg1"/>
          </a:solidFill>
          <a:latin typeface="Trebuchet MS"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0013" algn="l" defTabSz="4387850" rtl="0" eaLnBrk="0" fontAlgn="base" hangingPunct="0">
        <a:spcBef>
          <a:spcPct val="20000"/>
        </a:spcBef>
        <a:spcAft>
          <a:spcPct val="0"/>
        </a:spcAft>
        <a:buFont typeface="Arial" charset="0"/>
        <a:buChar char="–"/>
        <a:defRPr sz="13500" kern="1200">
          <a:solidFill>
            <a:schemeClr val="tx1"/>
          </a:solidFill>
          <a:latin typeface="+mn-lt"/>
          <a:ea typeface="+mn-ea"/>
          <a:cs typeface="+mn-cs"/>
        </a:defRPr>
      </a:lvl2pPr>
      <a:lvl3pPr marL="5484813" indent="-1096963" algn="l" defTabSz="4387850" rtl="0" eaLnBrk="0" fontAlgn="base" hangingPunct="0">
        <a:spcBef>
          <a:spcPct val="20000"/>
        </a:spcBef>
        <a:spcAft>
          <a:spcPct val="0"/>
        </a:spcAft>
        <a:buFont typeface="Arial" charset="0"/>
        <a:buChar char="•"/>
        <a:defRPr sz="116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baseline="-25000" dirty="0">
              <a:latin typeface="+mn-lt"/>
            </a:endParaRPr>
          </a:p>
        </p:txBody>
      </p:sp>
      <p:sp>
        <p:nvSpPr>
          <p:cNvPr id="8" name="Rectangle 33"/>
          <p:cNvSpPr>
            <a:spLocks noChangeArrowheads="1"/>
          </p:cNvSpPr>
          <p:nvPr/>
        </p:nvSpPr>
        <p:spPr bwMode="auto">
          <a:xfrm>
            <a:off x="914400" y="5257800"/>
            <a:ext cx="42057638" cy="26746200"/>
          </a:xfrm>
          <a:prstGeom prst="rect">
            <a:avLst/>
          </a:prstGeom>
          <a:solidFill>
            <a:schemeClr val="bg1"/>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10" name="Text Box 14"/>
          <p:cNvSpPr txBox="1">
            <a:spLocks noChangeArrowheads="1"/>
          </p:cNvSpPr>
          <p:nvPr/>
        </p:nvSpPr>
        <p:spPr bwMode="auto">
          <a:xfrm>
            <a:off x="819150" y="32232600"/>
            <a:ext cx="2514600" cy="336550"/>
          </a:xfrm>
          <a:prstGeom prst="rect">
            <a:avLst/>
          </a:prstGeom>
          <a:noFill/>
          <a:ln w="9525">
            <a:noFill/>
            <a:miter lim="800000"/>
            <a:headEnd/>
            <a:tailEnd/>
          </a:ln>
          <a:effectLst/>
        </p:spPr>
        <p:txBody>
          <a:bodyPr lIns="91263" tIns="45623" rIns="91263" bIns="45623">
            <a:spAutoFit/>
          </a:bodyPr>
          <a:lstStyle/>
          <a:p>
            <a:pPr defTabSz="4388900" eaLnBrk="0" fontAlgn="auto" hangingPunct="0">
              <a:lnSpc>
                <a:spcPct val="65000"/>
              </a:lnSpc>
              <a:spcBef>
                <a:spcPct val="50000"/>
              </a:spcBef>
              <a:spcAft>
                <a:spcPts val="0"/>
              </a:spcAft>
              <a:defRPr/>
            </a:pPr>
            <a:r>
              <a:rPr lang="en-US" sz="500" b="1" dirty="0">
                <a:solidFill>
                  <a:schemeClr val="bg1">
                    <a:lumMod val="75000"/>
                  </a:schemeClr>
                </a:solidFill>
              </a:rPr>
              <a:t>RESEARCH POSTER PRESENTATION DESIGN © 2011</a:t>
            </a:r>
          </a:p>
          <a:p>
            <a:pPr defTabSz="4388900" eaLnBrk="0" fontAlgn="auto" hangingPunct="0">
              <a:lnSpc>
                <a:spcPct val="65000"/>
              </a:lnSpc>
              <a:spcBef>
                <a:spcPct val="50000"/>
              </a:spcBef>
              <a:spcAft>
                <a:spcPts val="0"/>
              </a:spcAft>
              <a:defRPr/>
            </a:pPr>
            <a:r>
              <a:rPr lang="en-US" sz="1100" b="1" dirty="0">
                <a:solidFill>
                  <a:schemeClr val="bg1">
                    <a:lumMod val="75000"/>
                  </a:schemeClr>
                </a:solidFill>
              </a:rPr>
              <a:t>www.PosterPresentations.com</a:t>
            </a:r>
          </a:p>
        </p:txBody>
      </p:sp>
      <p:sp>
        <p:nvSpPr>
          <p:cNvPr id="15" name="Rectangle 35"/>
          <p:cNvSpPr>
            <a:spLocks noChangeArrowheads="1"/>
          </p:cNvSpPr>
          <p:nvPr/>
        </p:nvSpPr>
        <p:spPr bwMode="auto">
          <a:xfrm>
            <a:off x="922338" y="5257800"/>
            <a:ext cx="10058400" cy="26746200"/>
          </a:xfrm>
          <a:prstGeom prst="rect">
            <a:avLst/>
          </a:prstGeom>
          <a:solidFill>
            <a:schemeClr val="bg1">
              <a:lumMod val="95000"/>
            </a:schemeClr>
          </a:solidFill>
          <a:ln w="9525">
            <a:solidFill>
              <a:schemeClr val="tx2"/>
            </a:solidFill>
            <a:miter lim="800000"/>
            <a:headEnd/>
            <a:tailEnd/>
          </a:ln>
          <a:effectLst/>
        </p:spPr>
        <p:txBody>
          <a:bodyPr wrap="none" lIns="91436" tIns="45717" rIns="91436" bIns="45717" anchor="ctr"/>
          <a:lstStyle/>
          <a:p>
            <a:pPr defTabSz="4388900" fontAlgn="auto">
              <a:spcBef>
                <a:spcPts val="0"/>
              </a:spcBef>
              <a:spcAft>
                <a:spcPts val="0"/>
              </a:spcAft>
              <a:defRPr/>
            </a:pPr>
            <a:endParaRPr lang="en-US" dirty="0">
              <a:latin typeface="+mn-lt"/>
            </a:endParaRPr>
          </a:p>
        </p:txBody>
      </p:sp>
      <p:sp>
        <p:nvSpPr>
          <p:cNvPr id="26" name="Rectangle 25"/>
          <p:cNvSpPr/>
          <p:nvPr/>
        </p:nvSpPr>
        <p:spPr>
          <a:xfrm>
            <a:off x="44221400" y="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a:defRPr/>
            </a:pPr>
            <a:r>
              <a:rPr lang="en-US" sz="4000" b="1">
                <a:solidFill>
                  <a:schemeClr val="bg1"/>
                </a:solidFill>
                <a:latin typeface="Trebuchet MS" pitchFamily="34" charset="0"/>
              </a:rPr>
              <a:t>QUICK TIPS</a:t>
            </a:r>
          </a:p>
          <a:p>
            <a:pPr algn="ctr">
              <a:defRPr/>
            </a:pPr>
            <a:r>
              <a:rPr lang="en-US" sz="4000" b="1">
                <a:solidFill>
                  <a:srgbClr val="FFFF00"/>
                </a:solidFill>
                <a:latin typeface="Trebuchet MS" pitchFamily="34" charset="0"/>
              </a:rPr>
              <a:t>(--THIS SECTION DOES NOT PRINT--)</a:t>
            </a:r>
          </a:p>
          <a:p>
            <a:pPr algn="ctr">
              <a:defRPr/>
            </a:pPr>
            <a:endParaRPr lang="en-US" sz="3200" b="1">
              <a:solidFill>
                <a:srgbClr val="FFFFFF"/>
              </a:solidFill>
              <a:latin typeface="Trebuchet MS" pitchFamily="34" charset="0"/>
            </a:endParaRPr>
          </a:p>
          <a:p>
            <a:pPr>
              <a:defRPr/>
            </a:pPr>
            <a:r>
              <a:rPr lang="en-US" sz="3200">
                <a:solidFill>
                  <a:srgbClr val="FFFFFF"/>
                </a:solidFill>
                <a:latin typeface="Trebuchet MS" pitchFamily="34" charset="0"/>
              </a:rPr>
              <a:t>This PowerPoint template requires basic PowerPoint (version 2007 or newer) skills. Below is a list of commonly asked questions specific to this template. </a:t>
            </a:r>
            <a:br>
              <a:rPr lang="en-US" sz="3200">
                <a:solidFill>
                  <a:srgbClr val="FFFFFF"/>
                </a:solidFill>
                <a:latin typeface="Trebuchet MS" pitchFamily="34" charset="0"/>
              </a:rPr>
            </a:br>
            <a:r>
              <a:rPr lang="en-US" sz="3200">
                <a:solidFill>
                  <a:srgbClr val="FFFFFF"/>
                </a:solidFill>
                <a:latin typeface="Trebuchet MS" pitchFamily="34" charset="0"/>
              </a:rPr>
              <a:t>If you are using an older version of PowerPoint some template features may not work properly.</a:t>
            </a:r>
            <a:endParaRPr lang="en-US" sz="4000" b="1">
              <a:solidFill>
                <a:srgbClr val="FFFF00"/>
              </a:solidFill>
              <a:latin typeface="Trebuchet MS" pitchFamily="34" charset="0"/>
            </a:endParaRPr>
          </a:p>
          <a:p>
            <a:pPr>
              <a:defRPr/>
            </a:pPr>
            <a:endParaRPr lang="en-US" sz="4000" b="1">
              <a:solidFill>
                <a:srgbClr val="FFFF00"/>
              </a:solidFill>
              <a:latin typeface="Trebuchet MS" pitchFamily="34" charset="0"/>
            </a:endParaRPr>
          </a:p>
          <a:p>
            <a:pPr algn="ctr">
              <a:defRPr/>
            </a:pPr>
            <a:r>
              <a:rPr lang="en-US" sz="4000" b="1">
                <a:solidFill>
                  <a:schemeClr val="bg1"/>
                </a:solidFill>
                <a:latin typeface="Trebuchet MS" pitchFamily="34" charset="0"/>
              </a:rPr>
              <a:t>Using the template</a:t>
            </a:r>
          </a:p>
          <a:p>
            <a:pPr algn="ct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Verifying the quality of your graphics</a:t>
            </a:r>
          </a:p>
          <a:p>
            <a:pPr>
              <a:defRPr/>
            </a:pPr>
            <a:r>
              <a:rPr lang="en-US" sz="3200">
                <a:solidFill>
                  <a:srgbClr val="FFFFFF"/>
                </a:solidFill>
                <a:latin typeface="Trebuchet MS" pitchFamily="34" charset="0"/>
              </a:rPr>
              <a:t>Go to the 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3200">
                <a:solidFill>
                  <a:srgbClr val="FFFFFF"/>
                </a:solidFill>
                <a:latin typeface="Trebuchet MS" pitchFamily="34" charset="0"/>
              </a:rPr>
            </a:b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Using the placeholders</a:t>
            </a:r>
          </a:p>
          <a:p>
            <a:pPr>
              <a:defRPr/>
            </a:pPr>
            <a:r>
              <a:rPr lang="en-US" sz="3200">
                <a:solidFill>
                  <a:srgbClr val="FFFFFF"/>
                </a:solidFill>
                <a:latin typeface="Trebuchet MS" pitchFamily="34" charset="0"/>
              </a:rPr>
              <a:t>To add text to this template click inside a placeholder and type in or paste your text. To move a placeholder, click on it </a:t>
            </a:r>
            <a:r>
              <a:rPr lang="en-US" sz="3200" u="sng">
                <a:solidFill>
                  <a:srgbClr val="FFFFFF"/>
                </a:solidFill>
                <a:latin typeface="Trebuchet MS" pitchFamily="34" charset="0"/>
              </a:rPr>
              <a:t>once</a:t>
            </a:r>
            <a:r>
              <a:rPr lang="en-US" sz="3200">
                <a:solidFill>
                  <a:srgbClr val="FFFFFF"/>
                </a:solidFill>
                <a:latin typeface="Trebuchet MS" pitchFamily="34" charset="0"/>
              </a:rPr>
              <a:t> (to select it), place your cursor on its frame and your cursor will change to this symbol:         Then, click </a:t>
            </a:r>
            <a:r>
              <a:rPr lang="en-US" sz="3200" u="sng">
                <a:solidFill>
                  <a:srgbClr val="FFFFFF"/>
                </a:solidFill>
                <a:latin typeface="Trebuchet MS" pitchFamily="34" charset="0"/>
              </a:rPr>
              <a:t>once</a:t>
            </a:r>
            <a:r>
              <a:rPr lang="en-US" sz="3200">
                <a:solidFill>
                  <a:srgbClr val="FFFFFF"/>
                </a:solidFill>
                <a:latin typeface="Trebuchet MS" pitchFamily="34" charset="0"/>
              </a:rPr>
              <a:t> and drag it to its new location where you can resize it as needed. Additional placeholders can be found on the left side of this template.</a:t>
            </a:r>
          </a:p>
          <a:p>
            <a:pPr>
              <a:defRPr/>
            </a:pPr>
            <a:endParaRPr lang="en-US" sz="3200" b="1">
              <a:solidFill>
                <a:srgbClr val="FFFF00"/>
              </a:solidFill>
              <a:latin typeface="Trebuchet MS" pitchFamily="34" charset="0"/>
            </a:endParaRPr>
          </a:p>
          <a:p>
            <a:pPr>
              <a:defRPr/>
            </a:pPr>
            <a:r>
              <a:rPr lang="en-US" sz="3200" b="1">
                <a:solidFill>
                  <a:srgbClr val="FFFF00"/>
                </a:solidFill>
                <a:latin typeface="Trebuchet MS" pitchFamily="34" charset="0"/>
              </a:rPr>
              <a:t>Modifying the layout</a:t>
            </a:r>
          </a:p>
          <a:p>
            <a:pPr>
              <a:defRPr/>
            </a:pPr>
            <a:r>
              <a:rPr lang="en-US" sz="3200">
                <a:solidFill>
                  <a:srgbClr val="FFFFFF"/>
                </a:solidFill>
                <a:latin typeface="Trebuchet MS" pitchFamily="34" charset="0"/>
              </a:rPr>
              <a:t>This template has four</a:t>
            </a:r>
          </a:p>
          <a:p>
            <a:pPr>
              <a:defRPr/>
            </a:pPr>
            <a:r>
              <a:rPr lang="en-US" sz="3200">
                <a:solidFill>
                  <a:srgbClr val="FFFFFF"/>
                </a:solidFill>
                <a:latin typeface="Trebuchet MS" pitchFamily="34" charset="0"/>
              </a:rPr>
              <a:t>different column layouts. </a:t>
            </a:r>
          </a:p>
          <a:p>
            <a:pPr>
              <a:defRPr/>
            </a:pPr>
            <a:r>
              <a:rPr lang="en-US" sz="3200" u="sng">
                <a:solidFill>
                  <a:srgbClr val="FFFFFF"/>
                </a:solidFill>
                <a:latin typeface="Trebuchet MS" pitchFamily="34" charset="0"/>
              </a:rPr>
              <a:t>Right-click</a:t>
            </a:r>
            <a:r>
              <a:rPr lang="en-US" sz="3200">
                <a:solidFill>
                  <a:srgbClr val="FFFFFF"/>
                </a:solidFill>
                <a:latin typeface="Trebuchet MS" pitchFamily="34" charset="0"/>
              </a:rPr>
              <a:t> your mouse</a:t>
            </a:r>
          </a:p>
          <a:p>
            <a:pPr>
              <a:defRPr/>
            </a:pPr>
            <a:r>
              <a:rPr lang="en-US" sz="3200">
                <a:solidFill>
                  <a:srgbClr val="FFFFFF"/>
                </a:solidFill>
                <a:latin typeface="Trebuchet MS" pitchFamily="34" charset="0"/>
              </a:rPr>
              <a:t>on the background and </a:t>
            </a:r>
          </a:p>
          <a:p>
            <a:pPr>
              <a:defRPr/>
            </a:pPr>
            <a:r>
              <a:rPr lang="en-US" sz="3200">
                <a:solidFill>
                  <a:srgbClr val="FFFFFF"/>
                </a:solidFill>
                <a:latin typeface="Trebuchet MS" pitchFamily="34" charset="0"/>
              </a:rPr>
              <a:t>click on “Layout” to see </a:t>
            </a:r>
          </a:p>
          <a:p>
            <a:pPr>
              <a:defRPr/>
            </a:pPr>
            <a:r>
              <a:rPr lang="en-US" sz="3200">
                <a:solidFill>
                  <a:srgbClr val="FFFFFF"/>
                </a:solidFill>
                <a:latin typeface="Trebuchet MS" pitchFamily="34" charset="0"/>
              </a:rPr>
              <a:t>the layout options.</a:t>
            </a:r>
          </a:p>
          <a:p>
            <a:pPr>
              <a:defRPr/>
            </a:pPr>
            <a:r>
              <a:rPr lang="en-US" sz="3200">
                <a:solidFill>
                  <a:srgbClr val="FFFFFF"/>
                </a:solidFill>
                <a:latin typeface="Trebuchet MS" pitchFamily="34" charset="0"/>
              </a:rPr>
              <a:t>The columns in the provided layouts are fixed and cannot be moved but advanced users can modify any layout by going to VIEW and then SLIDE MASTER.</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Importing text and graphics from external sources</a:t>
            </a:r>
          </a:p>
          <a:p>
            <a:pPr>
              <a:defRPr/>
            </a:pPr>
            <a:r>
              <a:rPr lang="en-US" sz="3200" b="1" u="sng">
                <a:solidFill>
                  <a:srgbClr val="FFFFFF"/>
                </a:solidFill>
                <a:latin typeface="Trebuchet MS" pitchFamily="34" charset="0"/>
              </a:rPr>
              <a:t>TEXT: </a:t>
            </a:r>
            <a:r>
              <a:rPr lang="en-US" sz="3200">
                <a:solidFill>
                  <a:srgbClr val="FFFFFF"/>
                </a:solidFill>
                <a:latin typeface="Trebuchet MS" pitchFamily="34" charset="0"/>
              </a:rPr>
              <a:t>Paste or type your text into a pre-existing placeholder or drag in a new placeholder from the left side of the template. Move it anywhere as needed.</a:t>
            </a:r>
          </a:p>
          <a:p>
            <a:pPr>
              <a:defRPr/>
            </a:pPr>
            <a:r>
              <a:rPr lang="en-US" sz="3200" b="1" u="sng">
                <a:solidFill>
                  <a:srgbClr val="FFFFFF"/>
                </a:solidFill>
                <a:latin typeface="Trebuchet MS" pitchFamily="34" charset="0"/>
              </a:rPr>
              <a:t>PHOTOS: </a:t>
            </a:r>
            <a:r>
              <a:rPr lang="en-US" sz="3200">
                <a:solidFill>
                  <a:srgbClr val="FFFFFF"/>
                </a:solidFill>
                <a:latin typeface="Trebuchet MS" pitchFamily="34" charset="0"/>
              </a:rPr>
              <a:t>Drag in a picture placeholder, size it </a:t>
            </a:r>
            <a:r>
              <a:rPr lang="en-US" sz="3200" u="sng">
                <a:solidFill>
                  <a:srgbClr val="FFFFFF"/>
                </a:solidFill>
                <a:latin typeface="Trebuchet MS" pitchFamily="34" charset="0"/>
              </a:rPr>
              <a:t>first</a:t>
            </a:r>
            <a:r>
              <a:rPr lang="en-US" sz="3200">
                <a:solidFill>
                  <a:srgbClr val="FFFFFF"/>
                </a:solidFill>
                <a:latin typeface="Trebuchet MS" pitchFamily="34" charset="0"/>
              </a:rPr>
              <a:t>, click in it and insert a photo from the menu.</a:t>
            </a:r>
          </a:p>
          <a:p>
            <a:pPr>
              <a:defRPr/>
            </a:pPr>
            <a:r>
              <a:rPr lang="en-US" sz="3200" b="1" u="sng">
                <a:solidFill>
                  <a:srgbClr val="FFFFFF"/>
                </a:solidFill>
                <a:latin typeface="Trebuchet MS" pitchFamily="34" charset="0"/>
              </a:rPr>
              <a:t>TABLES: </a:t>
            </a:r>
            <a:r>
              <a:rPr lang="en-US" sz="3200">
                <a:solidFill>
                  <a:srgbClr val="FFFFFF"/>
                </a:solidFill>
                <a:latin typeface="Trebuchet MS" pitchFamily="34" charset="0"/>
              </a:rPr>
              <a:t>You can copy and paste a table from an external document onto this poster template. To adjust  the way the text fits within the cells of a table that has been pasted, </a:t>
            </a:r>
            <a:r>
              <a:rPr lang="en-US" sz="3200" u="sng">
                <a:solidFill>
                  <a:srgbClr val="FFFFFF"/>
                </a:solidFill>
                <a:latin typeface="Trebuchet MS" pitchFamily="34" charset="0"/>
              </a:rPr>
              <a:t>right-click</a:t>
            </a:r>
            <a:r>
              <a:rPr lang="en-US" sz="3200">
                <a:solidFill>
                  <a:srgbClr val="FFFFFF"/>
                </a:solidFill>
                <a:latin typeface="Trebuchet MS" pitchFamily="34" charset="0"/>
              </a:rPr>
              <a:t> on the table, click FORMAT SHAPE  then click on TEXT BOX and change the INTERNAL MARGIN values to 0.25</a:t>
            </a:r>
          </a:p>
          <a:p>
            <a:pPr>
              <a:defRPr/>
            </a:pPr>
            <a:endParaRPr lang="en-US" sz="3200">
              <a:solidFill>
                <a:srgbClr val="FFFFFF"/>
              </a:solidFill>
              <a:latin typeface="Trebuchet MS" pitchFamily="34" charset="0"/>
            </a:endParaRPr>
          </a:p>
          <a:p>
            <a:pPr>
              <a:defRPr/>
            </a:pPr>
            <a:r>
              <a:rPr lang="en-US" sz="3200" b="1">
                <a:solidFill>
                  <a:srgbClr val="FFFF00"/>
                </a:solidFill>
                <a:latin typeface="Trebuchet MS" pitchFamily="34" charset="0"/>
              </a:rPr>
              <a:t>Modifying the color scheme</a:t>
            </a:r>
          </a:p>
          <a:p>
            <a:pPr>
              <a:defRPr/>
            </a:pPr>
            <a:r>
              <a:rPr lang="en-US" sz="3200">
                <a:solidFill>
                  <a:srgbClr val="FFFFFF"/>
                </a:solidFill>
                <a:latin typeface="Trebuchet MS" pitchFamily="34" charset="0"/>
              </a:rPr>
              <a:t>To change the color scheme of this template go to the “Design” menu and click on “Colors”. You can choose from the provide color combinations or you can create your own.</a:t>
            </a:r>
          </a:p>
          <a:p>
            <a:pPr>
              <a:defRPr/>
            </a:pPr>
            <a:endParaRPr lang="en-US" sz="3200">
              <a:solidFill>
                <a:srgbClr val="FFFFFF"/>
              </a:solidFill>
              <a:latin typeface="Trebuchet MS" pitchFamily="34" charset="0"/>
            </a:endParaRPr>
          </a:p>
          <a:p>
            <a:pPr>
              <a:defRPr/>
            </a:pPr>
            <a:endParaRPr lang="en-US" sz="3200">
              <a:solidFill>
                <a:srgbClr val="FFFFFF"/>
              </a:solidFill>
              <a:latin typeface="Trebuchet MS" pitchFamily="34" charset="0"/>
            </a:endParaRPr>
          </a:p>
          <a:p>
            <a:pPr>
              <a:defRPr/>
            </a:pPr>
            <a:endParaRPr lang="en-US" sz="2000">
              <a:solidFill>
                <a:srgbClr val="FFFFFF"/>
              </a:solidFill>
              <a:latin typeface="Trebuchet MS" pitchFamily="34" charset="0"/>
            </a:endParaRPr>
          </a:p>
          <a:p>
            <a:pPr>
              <a:defRPr/>
            </a:pPr>
            <a:endParaRPr lang="en-US" sz="2000">
              <a:solidFill>
                <a:srgbClr val="FFFFFF"/>
              </a:solidFill>
              <a:latin typeface="Trebuchet MS" pitchFamily="34" charset="0"/>
            </a:endParaRPr>
          </a:p>
          <a:p>
            <a:pPr algn="ctr">
              <a:defRPr/>
            </a:pPr>
            <a:endParaRPr lang="en-US" sz="2000" b="1">
              <a:solidFill>
                <a:schemeClr val="bg1"/>
              </a:solidFill>
              <a:latin typeface="Trebuchet MS" pitchFamily="34" charset="0"/>
            </a:endParaRPr>
          </a:p>
          <a:p>
            <a:pPr>
              <a:defRPr/>
            </a:pPr>
            <a:endParaRPr lang="en-US" sz="2000" b="1">
              <a:solidFill>
                <a:srgbClr val="FFFF00"/>
              </a:solidFill>
              <a:latin typeface="Trebuchet MS" pitchFamily="34" charset="0"/>
            </a:endParaRPr>
          </a:p>
          <a:p>
            <a:pPr algn="ctr">
              <a:defRPr/>
            </a:pPr>
            <a:endParaRPr lang="en-US" sz="3200" b="1">
              <a:solidFill>
                <a:srgbClr val="FFFFFF"/>
              </a:solidFill>
              <a:latin typeface="Trebuchet MS" pitchFamily="34" charset="0"/>
            </a:endParaRPr>
          </a:p>
        </p:txBody>
      </p:sp>
      <p:sp>
        <p:nvSpPr>
          <p:cNvPr id="27" name="Rectangle 26"/>
          <p:cNvSpPr/>
          <p:nvPr/>
        </p:nvSpPr>
        <p:spPr>
          <a:xfrm>
            <a:off x="-10402888" y="-19050"/>
            <a:ext cx="10050463" cy="329184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82872" tIns="365741" rIns="182872" bIns="182872"/>
          <a:lstStyle/>
          <a:p>
            <a:pPr algn="ctr" defTabSz="4388900" fontAlgn="auto">
              <a:spcBef>
                <a:spcPts val="0"/>
              </a:spcBef>
              <a:spcAft>
                <a:spcPts val="0"/>
              </a:spcAft>
              <a:defRPr/>
            </a:pPr>
            <a:r>
              <a:rPr lang="en-US" sz="4400" b="1" dirty="0">
                <a:solidFill>
                  <a:schemeClr val="bg1"/>
                </a:solidFill>
                <a:latin typeface="Trebuchet MS" pitchFamily="34" charset="0"/>
              </a:rPr>
              <a:t>QUICK DESIGN GUIDE</a:t>
            </a:r>
          </a:p>
          <a:p>
            <a:pPr algn="ctr" defTabSz="4388900" fontAlgn="auto">
              <a:spcBef>
                <a:spcPts val="0"/>
              </a:spcBef>
              <a:spcAft>
                <a:spcPts val="0"/>
              </a:spcAft>
              <a:defRPr/>
            </a:pPr>
            <a:r>
              <a:rPr lang="en-US" sz="4000" b="1" dirty="0">
                <a:solidFill>
                  <a:srgbClr val="FFFF00"/>
                </a:solidFill>
                <a:latin typeface="Trebuchet MS" pitchFamily="34" charset="0"/>
              </a:rPr>
              <a:t>(--THIS SECTION DOES NOT PRINT--)</a:t>
            </a:r>
          </a:p>
          <a:p>
            <a:pPr algn="ctr" defTabSz="4388900" fontAlgn="auto">
              <a:spcBef>
                <a:spcPts val="0"/>
              </a:spcBef>
              <a:spcAft>
                <a:spcPts val="0"/>
              </a:spcAft>
              <a:defRPr/>
            </a:pPr>
            <a:endParaRPr lang="en-US" sz="3200" b="1" dirty="0">
              <a:latin typeface="Trebuchet MS" pitchFamily="34" charset="0"/>
            </a:endParaRPr>
          </a:p>
          <a:p>
            <a:pPr defTabSz="4389219" fontAlgn="auto">
              <a:spcBef>
                <a:spcPts val="0"/>
              </a:spcBef>
              <a:spcAft>
                <a:spcPts val="0"/>
              </a:spcAft>
              <a:defRPr/>
            </a:pPr>
            <a:r>
              <a:rPr lang="en-US" sz="3200" dirty="0">
                <a:latin typeface="Trebuchet MS" pitchFamily="34" charset="0"/>
              </a:rPr>
              <a:t>This PowerPoint 2007 template produces a 36”x48” professional  poster. It will save you valuable time placing titles, subtitles, text, and graphics.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Use it to create your presentation. Then send it to </a:t>
            </a:r>
            <a:r>
              <a:rPr lang="en-US" sz="3200" b="1" dirty="0">
                <a:latin typeface="Trebuchet MS" pitchFamily="34" charset="0"/>
              </a:rPr>
              <a:t>PosterPresentations.com</a:t>
            </a:r>
            <a:r>
              <a:rPr lang="en-US" sz="3200" dirty="0">
                <a:latin typeface="Trebuchet MS" pitchFamily="34" charset="0"/>
              </a:rPr>
              <a:t> for premium quality, same day affordable printing.</a:t>
            </a:r>
            <a:br>
              <a:rPr lang="en-US" sz="3200" dirty="0">
                <a:latin typeface="Trebuchet MS" pitchFamily="34" charset="0"/>
              </a:rPr>
            </a:b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We provide a series of </a:t>
            </a:r>
            <a:r>
              <a:rPr lang="en-US" sz="3200" b="1" dirty="0">
                <a:latin typeface="Trebuchet MS" pitchFamily="34" charset="0"/>
              </a:rPr>
              <a:t>online tutorials</a:t>
            </a:r>
            <a:r>
              <a:rPr lang="en-US" sz="3200" dirty="0">
                <a:latin typeface="Trebuchet MS" pitchFamily="34" charset="0"/>
              </a:rPr>
              <a:t> that will guide you through the poster design process and answer your poster production questions.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View our online tutorials at:</a:t>
            </a:r>
            <a:br>
              <a:rPr lang="en-US" sz="3200" dirty="0">
                <a:latin typeface="Trebuchet MS" pitchFamily="34" charset="0"/>
              </a:rPr>
            </a:br>
            <a:r>
              <a:rPr lang="en-US" sz="3200" dirty="0">
                <a:solidFill>
                  <a:srgbClr val="FFFF00"/>
                </a:solidFill>
                <a:latin typeface="Trebuchet MS" pitchFamily="34" charset="0"/>
              </a:rPr>
              <a:t> http://bit.ly/Poster_creation_help </a:t>
            </a:r>
            <a:r>
              <a:rPr lang="en-US" sz="3200" dirty="0">
                <a:latin typeface="Trebuchet MS" pitchFamily="34" charset="0"/>
              </a:rPr>
              <a:t/>
            </a:r>
            <a:br>
              <a:rPr lang="en-US" sz="3200" dirty="0">
                <a:latin typeface="Trebuchet MS" pitchFamily="34" charset="0"/>
              </a:rPr>
            </a:br>
            <a:r>
              <a:rPr lang="en-US" sz="3200" dirty="0">
                <a:latin typeface="Trebuchet MS" pitchFamily="34" charset="0"/>
              </a:rPr>
              <a:t>(copy and paste the link into your web browser).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dirty="0">
                <a:latin typeface="Trebuchet MS" pitchFamily="34" charset="0"/>
              </a:rPr>
              <a:t>For assistance and to order your printed poster</a:t>
            </a:r>
            <a:r>
              <a:rPr lang="en-US" sz="3200" dirty="0">
                <a:solidFill>
                  <a:schemeClr val="bg1"/>
                </a:solidFill>
                <a:latin typeface="Trebuchet MS" pitchFamily="34" charset="0"/>
              </a:rPr>
              <a:t> call </a:t>
            </a:r>
            <a:r>
              <a:rPr lang="en-US" sz="3200" b="1" dirty="0">
                <a:solidFill>
                  <a:srgbClr val="FFFF00"/>
                </a:solidFill>
                <a:latin typeface="Trebuchet MS" pitchFamily="34" charset="0"/>
              </a:rPr>
              <a:t>PosterPresentations.com</a:t>
            </a:r>
            <a:r>
              <a:rPr lang="en-US" sz="3200" dirty="0">
                <a:solidFill>
                  <a:srgbClr val="FFFF00"/>
                </a:solidFill>
                <a:latin typeface="Trebuchet MS" pitchFamily="34" charset="0"/>
              </a:rPr>
              <a:t> </a:t>
            </a:r>
            <a:r>
              <a:rPr lang="en-US" sz="3200" dirty="0">
                <a:latin typeface="Trebuchet MS" pitchFamily="34" charset="0"/>
              </a:rPr>
              <a:t>at </a:t>
            </a:r>
            <a:r>
              <a:rPr lang="en-US" sz="4000" b="1" dirty="0">
                <a:solidFill>
                  <a:srgbClr val="FFFF00"/>
                </a:solidFill>
                <a:latin typeface="Trebuchet MS" pitchFamily="34" charset="0"/>
              </a:rPr>
              <a:t>1.866.649.3004</a:t>
            </a:r>
          </a:p>
          <a:p>
            <a:pPr defTabSz="4389219" fontAlgn="auto">
              <a:spcBef>
                <a:spcPts val="0"/>
              </a:spcBef>
              <a:spcAft>
                <a:spcPts val="0"/>
              </a:spcAft>
              <a:defRPr/>
            </a:pPr>
            <a:endParaRPr lang="en-US" sz="4000" b="1" dirty="0">
              <a:solidFill>
                <a:srgbClr val="FFFF00"/>
              </a:solidFill>
              <a:latin typeface="Trebuchet MS" pitchFamily="34" charset="0"/>
            </a:endParaRPr>
          </a:p>
          <a:p>
            <a:pPr defTabSz="4389219" fontAlgn="auto">
              <a:spcBef>
                <a:spcPts val="0"/>
              </a:spcBef>
              <a:spcAft>
                <a:spcPts val="0"/>
              </a:spcAft>
              <a:defRPr/>
            </a:pPr>
            <a:endParaRPr lang="en-US" sz="4000" b="1" dirty="0">
              <a:solidFill>
                <a:srgbClr val="FFFF00"/>
              </a:solidFill>
              <a:latin typeface="Trebuchet MS" pitchFamily="34" charset="0"/>
            </a:endParaRPr>
          </a:p>
          <a:p>
            <a:pPr algn="ctr" defTabSz="4388900" fontAlgn="auto">
              <a:spcBef>
                <a:spcPts val="0"/>
              </a:spcBef>
              <a:spcAft>
                <a:spcPts val="0"/>
              </a:spcAft>
              <a:defRPr/>
            </a:pPr>
            <a:r>
              <a:rPr lang="en-US" sz="4400" b="1" dirty="0">
                <a:solidFill>
                  <a:schemeClr val="bg1"/>
                </a:solidFill>
                <a:latin typeface="Trebuchet MS" pitchFamily="34" charset="0"/>
              </a:rPr>
              <a:t>Object Placeholders</a:t>
            </a: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r>
              <a:rPr lang="en-US" sz="3200" dirty="0">
                <a:latin typeface="Trebuchet MS" pitchFamily="34" charset="0"/>
              </a:rPr>
              <a:t>Use the placeholders provided below to add new elements to your poster: Drag a placeholder onto the poster area, size it, and click it to edit.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Section Header placeholder</a:t>
            </a:r>
          </a:p>
          <a:p>
            <a:pPr defTabSz="4389219" fontAlgn="auto">
              <a:spcBef>
                <a:spcPts val="0"/>
              </a:spcBef>
              <a:spcAft>
                <a:spcPts val="0"/>
              </a:spcAft>
              <a:defRPr/>
            </a:pPr>
            <a:r>
              <a:rPr lang="en-US" sz="3200" dirty="0">
                <a:latin typeface="Trebuchet MS" pitchFamily="34" charset="0"/>
              </a:rPr>
              <a:t>Move this preformatted section header placeholder to the poster area to add another section header. Use section headers to separate topics or concepts within your presentation. </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Text placeholder</a:t>
            </a:r>
          </a:p>
          <a:p>
            <a:pPr defTabSz="4389219" fontAlgn="auto">
              <a:spcBef>
                <a:spcPts val="0"/>
              </a:spcBef>
              <a:spcAft>
                <a:spcPts val="0"/>
              </a:spcAft>
              <a:defRPr/>
            </a:pPr>
            <a:r>
              <a:rPr lang="en-US" sz="3200" dirty="0">
                <a:latin typeface="Trebuchet MS" pitchFamily="34" charset="0"/>
              </a:rPr>
              <a:t>Move this preformatted text placeholder to the poster to add a new body of text.</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defTabSz="4389219" fontAlgn="auto">
              <a:spcBef>
                <a:spcPts val="0"/>
              </a:spcBef>
              <a:spcAft>
                <a:spcPts val="0"/>
              </a:spcAft>
              <a:defRPr/>
            </a:pPr>
            <a:r>
              <a:rPr lang="en-US" sz="3200" b="1" dirty="0">
                <a:solidFill>
                  <a:srgbClr val="FFFF00"/>
                </a:solidFill>
                <a:latin typeface="Trebuchet MS" pitchFamily="34" charset="0"/>
              </a:rPr>
              <a:t>Picture placeholder</a:t>
            </a:r>
          </a:p>
          <a:p>
            <a:pPr defTabSz="4389219" fontAlgn="auto">
              <a:spcBef>
                <a:spcPts val="0"/>
              </a:spcBef>
              <a:spcAft>
                <a:spcPts val="0"/>
              </a:spcAft>
              <a:defRPr/>
            </a:pPr>
            <a:r>
              <a:rPr lang="en-US" sz="3200" dirty="0">
                <a:latin typeface="Trebuchet MS" pitchFamily="34" charset="0"/>
              </a:rPr>
              <a:t>Move this graphic placeholder onto your poster, size it first, and then click it to add a picture to the poster.</a:t>
            </a: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algn="ctr" defTabSz="4388900" fontAlgn="auto">
              <a:spcBef>
                <a:spcPts val="0"/>
              </a:spcBef>
              <a:spcAft>
                <a:spcPts val="0"/>
              </a:spcAft>
              <a:defRPr/>
            </a:pPr>
            <a:endParaRPr lang="en-US" sz="4400" b="1" dirty="0">
              <a:solidFill>
                <a:schemeClr val="bg1"/>
              </a:solidFill>
              <a:latin typeface="Trebuchet MS" pitchFamily="34" charset="0"/>
            </a:endParaRPr>
          </a:p>
          <a:p>
            <a:pPr defTabSz="4389219" fontAlgn="auto">
              <a:spcBef>
                <a:spcPts val="0"/>
              </a:spcBef>
              <a:spcAft>
                <a:spcPts val="0"/>
              </a:spcAft>
              <a:defRPr/>
            </a:pPr>
            <a:endParaRPr lang="en-US" sz="3200" dirty="0">
              <a:latin typeface="Trebuchet MS" pitchFamily="34" charset="0"/>
            </a:endParaRPr>
          </a:p>
          <a:p>
            <a:pPr algn="ctr" defTabSz="4388900" fontAlgn="auto">
              <a:spcBef>
                <a:spcPts val="0"/>
              </a:spcBef>
              <a:spcAft>
                <a:spcPts val="0"/>
              </a:spcAft>
              <a:defRPr/>
            </a:pPr>
            <a:endParaRPr lang="en-US" sz="3200" b="1" dirty="0">
              <a:solidFill>
                <a:schemeClr val="bg1"/>
              </a:solidFill>
              <a:latin typeface="Trebuchet MS" pitchFamily="34" charset="0"/>
            </a:endParaRPr>
          </a:p>
          <a:p>
            <a:pPr defTabSz="4389219" fontAlgn="auto">
              <a:spcBef>
                <a:spcPts val="0"/>
              </a:spcBef>
              <a:spcAft>
                <a:spcPts val="0"/>
              </a:spcAft>
              <a:defRPr/>
            </a:pPr>
            <a:endParaRPr lang="en-US" sz="3200" b="1" dirty="0">
              <a:solidFill>
                <a:srgbClr val="FFFF00"/>
              </a:solidFill>
              <a:latin typeface="Trebuchet MS" pitchFamily="34" charset="0"/>
            </a:endParaRPr>
          </a:p>
          <a:p>
            <a:pPr algn="ctr" defTabSz="4388900" fontAlgn="auto">
              <a:spcBef>
                <a:spcPts val="0"/>
              </a:spcBef>
              <a:spcAft>
                <a:spcPts val="0"/>
              </a:spcAft>
              <a:defRPr/>
            </a:pPr>
            <a:endParaRPr lang="en-US" sz="4400" b="1" dirty="0">
              <a:latin typeface="Trebuchet MS" pitchFamily="34" charset="0"/>
            </a:endParaRPr>
          </a:p>
        </p:txBody>
      </p:sp>
      <p:sp>
        <p:nvSpPr>
          <p:cNvPr id="28" name="Rectangle 27"/>
          <p:cNvSpPr/>
          <p:nvPr/>
        </p:nvSpPr>
        <p:spPr>
          <a:xfrm>
            <a:off x="-10371138" y="21296313"/>
            <a:ext cx="10018713" cy="7778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7" rIns="91436" bIns="45717" anchor="ctr"/>
          <a:lstStyle/>
          <a:p>
            <a:pPr algn="ctr" defTabSz="4388900" fontAlgn="auto">
              <a:spcBef>
                <a:spcPts val="0"/>
              </a:spcBef>
              <a:spcAft>
                <a:spcPts val="0"/>
              </a:spcAft>
              <a:defRPr/>
            </a:pPr>
            <a:endParaRPr lang="en-US" dirty="0"/>
          </a:p>
        </p:txBody>
      </p:sp>
      <p:pic>
        <p:nvPicPr>
          <p:cNvPr id="7178" name="Picture 2"/>
          <p:cNvPicPr>
            <a:picLocks noChangeAspect="1" noChangeArrowheads="1"/>
          </p:cNvPicPr>
          <p:nvPr/>
        </p:nvPicPr>
        <p:blipFill>
          <a:blip r:embed="rId3" cstate="print"/>
          <a:srcRect/>
          <a:stretch>
            <a:fillRect/>
          </a:stretch>
        </p:blipFill>
        <p:spPr bwMode="auto">
          <a:xfrm>
            <a:off x="49098200" y="15525750"/>
            <a:ext cx="4741863" cy="3057525"/>
          </a:xfrm>
          <a:prstGeom prst="rect">
            <a:avLst/>
          </a:prstGeom>
          <a:noFill/>
          <a:ln w="9525">
            <a:noFill/>
            <a:miter lim="800000"/>
            <a:headEnd/>
            <a:tailEnd/>
          </a:ln>
        </p:spPr>
      </p:pic>
      <p:pic>
        <p:nvPicPr>
          <p:cNvPr id="7179" name="Picture 2"/>
          <p:cNvPicPr>
            <a:picLocks noChangeAspect="1" noChangeArrowheads="1"/>
          </p:cNvPicPr>
          <p:nvPr/>
        </p:nvPicPr>
        <p:blipFill>
          <a:blip r:embed="rId4" cstate="print"/>
          <a:srcRect/>
          <a:stretch>
            <a:fillRect/>
          </a:stretch>
        </p:blipFill>
        <p:spPr bwMode="auto">
          <a:xfrm>
            <a:off x="47342425" y="13119100"/>
            <a:ext cx="590550" cy="438150"/>
          </a:xfrm>
          <a:prstGeom prst="rect">
            <a:avLst/>
          </a:prstGeom>
          <a:noFill/>
          <a:ln w="9525">
            <a:solidFill>
              <a:schemeClr val="tx1"/>
            </a:solidFill>
            <a:miter lim="800000"/>
            <a:headEnd/>
            <a:tailEnd/>
          </a:ln>
        </p:spPr>
      </p:pic>
      <p:sp>
        <p:nvSpPr>
          <p:cNvPr id="31" name="TextBox 30"/>
          <p:cNvSpPr txBox="1"/>
          <p:nvPr/>
        </p:nvSpPr>
        <p:spPr>
          <a:xfrm>
            <a:off x="44488100" y="30589538"/>
            <a:ext cx="9159875" cy="2184400"/>
          </a:xfrm>
          <a:prstGeom prst="rect">
            <a:avLst/>
          </a:prstGeom>
          <a:noFill/>
        </p:spPr>
        <p:txBody>
          <a:bodyPr lIns="91436" tIns="45717" rIns="91436" bIns="45717">
            <a:spAutoFit/>
          </a:bodyPr>
          <a:lstStyle/>
          <a:p>
            <a:pPr defTabSz="4388900" fontAlgn="auto">
              <a:spcBef>
                <a:spcPts val="0"/>
              </a:spcBef>
              <a:spcAft>
                <a:spcPts val="0"/>
              </a:spcAft>
              <a:defRPr/>
            </a:pPr>
            <a:r>
              <a:rPr lang="en-US" sz="3600" dirty="0">
                <a:solidFill>
                  <a:schemeClr val="bg1"/>
                </a:solidFill>
                <a:latin typeface="+mn-lt"/>
              </a:rPr>
              <a:t>© 2011 PosterPresentations.com</a:t>
            </a:r>
            <a:br>
              <a:rPr lang="en-US" sz="3600" dirty="0">
                <a:solidFill>
                  <a:schemeClr val="bg1"/>
                </a:solidFill>
                <a:latin typeface="+mn-lt"/>
              </a:rPr>
            </a:br>
            <a:r>
              <a:rPr lang="en-US" sz="3600" dirty="0">
                <a:solidFill>
                  <a:schemeClr val="bg1"/>
                </a:solidFill>
                <a:latin typeface="+mn-lt"/>
              </a:rPr>
              <a:t>    </a:t>
            </a:r>
            <a:r>
              <a:rPr lang="en-US" sz="3200" dirty="0">
                <a:solidFill>
                  <a:schemeClr val="bg1"/>
                </a:solidFill>
                <a:latin typeface="+mn-lt"/>
              </a:rPr>
              <a:t>2117 Fourth Street , Unit C</a:t>
            </a:r>
            <a:br>
              <a:rPr lang="en-US" sz="3200" dirty="0">
                <a:solidFill>
                  <a:schemeClr val="bg1"/>
                </a:solidFill>
                <a:latin typeface="+mn-lt"/>
              </a:rPr>
            </a:br>
            <a:r>
              <a:rPr lang="en-US" sz="3200" dirty="0">
                <a:solidFill>
                  <a:schemeClr val="bg1"/>
                </a:solidFill>
                <a:latin typeface="+mn-lt"/>
              </a:rPr>
              <a:t>    Berkeley CA 94710</a:t>
            </a:r>
            <a:br>
              <a:rPr lang="en-US" sz="3200" dirty="0">
                <a:solidFill>
                  <a:schemeClr val="bg1"/>
                </a:solidFill>
                <a:latin typeface="+mn-lt"/>
              </a:rPr>
            </a:br>
            <a:r>
              <a:rPr lang="en-US" sz="3200" dirty="0">
                <a:solidFill>
                  <a:schemeClr val="bg1"/>
                </a:solidFill>
                <a:latin typeface="+mn-lt"/>
              </a:rPr>
              <a:t>    </a:t>
            </a:r>
            <a:r>
              <a:rPr lang="en-US" sz="3200" b="1" dirty="0">
                <a:solidFill>
                  <a:srgbClr val="FFFF00"/>
                </a:solidFill>
                <a:latin typeface="+mn-lt"/>
              </a:rPr>
              <a:t>posterpresenter@gmail.com</a:t>
            </a:r>
            <a:endParaRPr lang="en-US" sz="3600" b="1" dirty="0">
              <a:solidFill>
                <a:srgbClr val="FFFF00"/>
              </a:solidFill>
              <a:latin typeface="+mn-lt"/>
            </a:endParaRPr>
          </a:p>
        </p:txBody>
      </p:sp>
      <p:grpSp>
        <p:nvGrpSpPr>
          <p:cNvPr id="7181" name="Group 31"/>
          <p:cNvGrpSpPr>
            <a:grpSpLocks/>
          </p:cNvGrpSpPr>
          <p:nvPr/>
        </p:nvGrpSpPr>
        <p:grpSpPr bwMode="auto">
          <a:xfrm>
            <a:off x="-10239375" y="31696025"/>
            <a:ext cx="9771062" cy="1090613"/>
            <a:chOff x="44242388" y="28054064"/>
            <a:chExt cx="9771398" cy="1090621"/>
          </a:xfrm>
        </p:grpSpPr>
        <p:sp>
          <p:nvSpPr>
            <p:cNvPr id="33" name="Rounded Rectangle 32"/>
            <p:cNvSpPr/>
            <p:nvPr userDrawn="1"/>
          </p:nvSpPr>
          <p:spPr>
            <a:xfrm>
              <a:off x="44242388" y="28054064"/>
              <a:ext cx="9771398"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8900" fontAlgn="auto">
                <a:spcBef>
                  <a:spcPts val="0"/>
                </a:spcBef>
                <a:spcAft>
                  <a:spcPts val="0"/>
                </a:spcAft>
                <a:defRPr/>
              </a:pPr>
              <a:endParaRPr lang="en-US"/>
            </a:p>
          </p:txBody>
        </p:sp>
        <p:pic>
          <p:nvPicPr>
            <p:cNvPr id="7186" name="Picture 7" descr="http://t2.gstatic.com/images?q=tbn:ANd9GcR4APHC6TT9w54M2zn_pvCiBxUNcspYPoVxirLRphBoJabfSvu7zw">
              <a:hlinkClick r:id="rId5"/>
            </p:cNvPr>
            <p:cNvPicPr>
              <a:picLocks noChangeAspect="1" noChangeArrowheads="1"/>
            </p:cNvPicPr>
            <p:nvPr userDrawn="1"/>
          </p:nvPicPr>
          <p:blipFill>
            <a:blip r:embed="rId6" cstate="print"/>
            <a:srcRect/>
            <a:stretch>
              <a:fillRect/>
            </a:stretch>
          </p:blipFill>
          <p:spPr bwMode="auto">
            <a:xfrm>
              <a:off x="44341112" y="28126635"/>
              <a:ext cx="914400" cy="914400"/>
            </a:xfrm>
            <a:prstGeom prst="rect">
              <a:avLst/>
            </a:prstGeom>
            <a:noFill/>
            <a:ln w="9525">
              <a:noFill/>
              <a:miter lim="800000"/>
              <a:headEnd/>
              <a:tailEnd/>
            </a:ln>
          </p:spPr>
        </p:pic>
        <p:sp>
          <p:nvSpPr>
            <p:cNvPr id="35" name="TextBox 34"/>
            <p:cNvSpPr txBox="1"/>
            <p:nvPr userDrawn="1"/>
          </p:nvSpPr>
          <p:spPr>
            <a:xfrm>
              <a:off x="45342563" y="28154078"/>
              <a:ext cx="8671223" cy="892182"/>
            </a:xfrm>
            <a:prstGeom prst="rect">
              <a:avLst/>
            </a:prstGeom>
            <a:noFill/>
          </p:spPr>
          <p:txBody>
            <a:bodyPr>
              <a:spAutoFit/>
            </a:bodyPr>
            <a:lstStyle/>
            <a:p>
              <a:pPr defTabSz="4388900" fontAlgn="auto">
                <a:spcBef>
                  <a:spcPts val="0"/>
                </a:spcBef>
                <a:spcAft>
                  <a:spcPts val="0"/>
                </a:spcAft>
                <a:defRPr/>
              </a:pPr>
              <a:r>
                <a:rPr lang="en-US" sz="2600" dirty="0">
                  <a:solidFill>
                    <a:schemeClr val="tx2"/>
                  </a:solidFill>
                  <a:latin typeface="Trebuchet MS" pitchFamily="34" charset="0"/>
                </a:rPr>
                <a:t>Student discounts are available on our </a:t>
              </a:r>
              <a:r>
                <a:rPr lang="en-US" sz="2600" dirty="0" err="1">
                  <a:solidFill>
                    <a:schemeClr val="tx2"/>
                  </a:solidFill>
                  <a:latin typeface="Trebuchet MS" pitchFamily="34" charset="0"/>
                </a:rPr>
                <a:t>Facebook</a:t>
              </a:r>
              <a:r>
                <a:rPr lang="en-US" sz="2600" dirty="0">
                  <a:solidFill>
                    <a:schemeClr val="tx2"/>
                  </a:solidFill>
                  <a:latin typeface="Trebuchet MS" pitchFamily="34" charset="0"/>
                </a:rPr>
                <a:t> page.</a:t>
              </a:r>
              <a:br>
                <a:rPr lang="en-US" sz="2600" dirty="0">
                  <a:solidFill>
                    <a:schemeClr val="tx2"/>
                  </a:solidFill>
                  <a:latin typeface="Trebuchet MS" pitchFamily="34" charset="0"/>
                </a:rPr>
              </a:br>
              <a:r>
                <a:rPr lang="en-US" sz="2600" dirty="0">
                  <a:solidFill>
                    <a:schemeClr val="tx2"/>
                  </a:solidFill>
                  <a:latin typeface="Trebuchet MS" pitchFamily="34" charset="0"/>
                </a:rPr>
                <a:t>Go to </a:t>
              </a:r>
              <a:r>
                <a:rPr lang="en-US" sz="2600" u="sng" dirty="0">
                  <a:solidFill>
                    <a:schemeClr val="tx2"/>
                  </a:solidFill>
                  <a:latin typeface="Trebuchet MS" pitchFamily="34" charset="0"/>
                </a:rPr>
                <a:t>PosterPresentations.com</a:t>
              </a:r>
              <a:r>
                <a:rPr lang="en-US" sz="2600" dirty="0">
                  <a:solidFill>
                    <a:schemeClr val="tx2"/>
                  </a:solidFill>
                  <a:latin typeface="Trebuchet MS" pitchFamily="34" charset="0"/>
                </a:rPr>
                <a:t> and click on the FB icon. </a:t>
              </a:r>
            </a:p>
          </p:txBody>
        </p:sp>
      </p:grpSp>
      <p:cxnSp>
        <p:nvCxnSpPr>
          <p:cNvPr id="36" name="Straight Connector 35"/>
          <p:cNvCxnSpPr/>
          <p:nvPr/>
        </p:nvCxnSpPr>
        <p:spPr>
          <a:xfrm>
            <a:off x="44221400" y="30500638"/>
            <a:ext cx="10050463" cy="158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0371138" y="11582400"/>
            <a:ext cx="10018713"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4254738" y="4841875"/>
            <a:ext cx="10017125" cy="158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4387850" rtl="0" eaLnBrk="0" fontAlgn="base" hangingPunct="0">
        <a:spcBef>
          <a:spcPct val="0"/>
        </a:spcBef>
        <a:spcAft>
          <a:spcPct val="0"/>
        </a:spcAft>
        <a:defRPr sz="8800" kern="1200">
          <a:solidFill>
            <a:schemeClr val="bg1"/>
          </a:solidFill>
          <a:latin typeface="Trebuchet MS" pitchFamily="34" charset="0"/>
          <a:ea typeface="+mj-ea"/>
          <a:cs typeface="+mj-cs"/>
        </a:defRPr>
      </a:lvl1pPr>
      <a:lvl2pPr algn="ctr" defTabSz="4387850" rtl="0" eaLnBrk="0" fontAlgn="base" hangingPunct="0">
        <a:spcBef>
          <a:spcPct val="0"/>
        </a:spcBef>
        <a:spcAft>
          <a:spcPct val="0"/>
        </a:spcAft>
        <a:defRPr sz="8800">
          <a:solidFill>
            <a:schemeClr val="bg1"/>
          </a:solidFill>
          <a:latin typeface="Trebuchet MS" pitchFamily="34" charset="0"/>
        </a:defRPr>
      </a:lvl2pPr>
      <a:lvl3pPr algn="ctr" defTabSz="4387850" rtl="0" eaLnBrk="0" fontAlgn="base" hangingPunct="0">
        <a:spcBef>
          <a:spcPct val="0"/>
        </a:spcBef>
        <a:spcAft>
          <a:spcPct val="0"/>
        </a:spcAft>
        <a:defRPr sz="8800">
          <a:solidFill>
            <a:schemeClr val="bg1"/>
          </a:solidFill>
          <a:latin typeface="Trebuchet MS" pitchFamily="34" charset="0"/>
        </a:defRPr>
      </a:lvl3pPr>
      <a:lvl4pPr algn="ctr" defTabSz="4387850" rtl="0" eaLnBrk="0" fontAlgn="base" hangingPunct="0">
        <a:spcBef>
          <a:spcPct val="0"/>
        </a:spcBef>
        <a:spcAft>
          <a:spcPct val="0"/>
        </a:spcAft>
        <a:defRPr sz="8800">
          <a:solidFill>
            <a:schemeClr val="bg1"/>
          </a:solidFill>
          <a:latin typeface="Trebuchet MS" pitchFamily="34" charset="0"/>
        </a:defRPr>
      </a:lvl4pPr>
      <a:lvl5pPr algn="ctr" defTabSz="4387850" rtl="0" eaLnBrk="0" fontAlgn="base" hangingPunct="0">
        <a:spcBef>
          <a:spcPct val="0"/>
        </a:spcBef>
        <a:spcAft>
          <a:spcPct val="0"/>
        </a:spcAft>
        <a:defRPr sz="8800">
          <a:solidFill>
            <a:schemeClr val="bg1"/>
          </a:solidFill>
          <a:latin typeface="Trebuchet MS" pitchFamily="34" charset="0"/>
        </a:defRPr>
      </a:lvl5pPr>
      <a:lvl6pPr marL="457200" algn="ctr" defTabSz="4387850" rtl="0" fontAlgn="base">
        <a:spcBef>
          <a:spcPct val="0"/>
        </a:spcBef>
        <a:spcAft>
          <a:spcPct val="0"/>
        </a:spcAft>
        <a:defRPr sz="8800">
          <a:solidFill>
            <a:schemeClr val="bg1"/>
          </a:solidFill>
          <a:latin typeface="Trebuchet MS" pitchFamily="34" charset="0"/>
        </a:defRPr>
      </a:lvl6pPr>
      <a:lvl7pPr marL="914400" algn="ctr" defTabSz="4387850" rtl="0" fontAlgn="base">
        <a:spcBef>
          <a:spcPct val="0"/>
        </a:spcBef>
        <a:spcAft>
          <a:spcPct val="0"/>
        </a:spcAft>
        <a:defRPr sz="8800">
          <a:solidFill>
            <a:schemeClr val="bg1"/>
          </a:solidFill>
          <a:latin typeface="Trebuchet MS" pitchFamily="34" charset="0"/>
        </a:defRPr>
      </a:lvl7pPr>
      <a:lvl8pPr marL="1371600" algn="ctr" defTabSz="4387850" rtl="0" fontAlgn="base">
        <a:spcBef>
          <a:spcPct val="0"/>
        </a:spcBef>
        <a:spcAft>
          <a:spcPct val="0"/>
        </a:spcAft>
        <a:defRPr sz="8800">
          <a:solidFill>
            <a:schemeClr val="bg1"/>
          </a:solidFill>
          <a:latin typeface="Trebuchet MS" pitchFamily="34" charset="0"/>
        </a:defRPr>
      </a:lvl8pPr>
      <a:lvl9pPr marL="1828800" algn="ctr" defTabSz="4387850" rtl="0" fontAlgn="base">
        <a:spcBef>
          <a:spcPct val="0"/>
        </a:spcBef>
        <a:spcAft>
          <a:spcPct val="0"/>
        </a:spcAft>
        <a:defRPr sz="8800">
          <a:solidFill>
            <a:schemeClr val="bg1"/>
          </a:solidFill>
          <a:latin typeface="Trebuchet MS"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0013" algn="l" defTabSz="4387850" rtl="0" eaLnBrk="0" fontAlgn="base" hangingPunct="0">
        <a:spcBef>
          <a:spcPct val="20000"/>
        </a:spcBef>
        <a:spcAft>
          <a:spcPct val="0"/>
        </a:spcAft>
        <a:buFont typeface="Arial" charset="0"/>
        <a:buChar char="–"/>
        <a:defRPr sz="13500" kern="1200">
          <a:solidFill>
            <a:schemeClr val="tx1"/>
          </a:solidFill>
          <a:latin typeface="+mn-lt"/>
          <a:ea typeface="+mn-ea"/>
          <a:cs typeface="+mn-cs"/>
        </a:defRPr>
      </a:lvl2pPr>
      <a:lvl3pPr marL="5484813" indent="-1096963" algn="l" defTabSz="4387850" rtl="0" eaLnBrk="0" fontAlgn="base" hangingPunct="0">
        <a:spcBef>
          <a:spcPct val="20000"/>
        </a:spcBef>
        <a:spcAft>
          <a:spcPct val="0"/>
        </a:spcAft>
        <a:buFont typeface="Arial" charset="0"/>
        <a:buChar char="•"/>
        <a:defRPr sz="116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Office_Excel_Chart2.xls"/><Relationship Id="rId13" Type="http://schemas.openxmlformats.org/officeDocument/2006/relationships/oleObject" Target="../embeddings/Microsoft_Office_Excel_Chart7.xls"/><Relationship Id="rId18" Type="http://schemas.openxmlformats.org/officeDocument/2006/relationships/oleObject" Target="../embeddings/Microsoft_Office_Excel_Chart12.xls"/><Relationship Id="rId3" Type="http://schemas.openxmlformats.org/officeDocument/2006/relationships/notesSlide" Target="../notesSlides/notesSlide1.xml"/><Relationship Id="rId7" Type="http://schemas.openxmlformats.org/officeDocument/2006/relationships/oleObject" Target="../embeddings/Microsoft_Office_Excel_Chart1.xls"/><Relationship Id="rId12" Type="http://schemas.openxmlformats.org/officeDocument/2006/relationships/oleObject" Target="../embeddings/Microsoft_Office_Excel_Chart6.xls"/><Relationship Id="rId17" Type="http://schemas.openxmlformats.org/officeDocument/2006/relationships/oleObject" Target="../embeddings/Microsoft_Office_Excel_Chart11.xls"/><Relationship Id="rId2" Type="http://schemas.openxmlformats.org/officeDocument/2006/relationships/slideLayout" Target="../slideLayouts/slideLayout1.xml"/><Relationship Id="rId16" Type="http://schemas.openxmlformats.org/officeDocument/2006/relationships/oleObject" Target="../embeddings/Microsoft_Office_Excel_Chart10.xls"/><Relationship Id="rId1" Type="http://schemas.openxmlformats.org/officeDocument/2006/relationships/vmlDrawing" Target="../drawings/vmlDrawing1.vml"/><Relationship Id="rId6" Type="http://schemas.openxmlformats.org/officeDocument/2006/relationships/image" Target="../media/image18.jpeg"/><Relationship Id="rId11" Type="http://schemas.openxmlformats.org/officeDocument/2006/relationships/oleObject" Target="../embeddings/Microsoft_Office_Excel_Chart5.xls"/><Relationship Id="rId5" Type="http://schemas.openxmlformats.org/officeDocument/2006/relationships/image" Target="../media/image17.png"/><Relationship Id="rId15" Type="http://schemas.openxmlformats.org/officeDocument/2006/relationships/oleObject" Target="../embeddings/Microsoft_Office_Excel_Chart9.xls"/><Relationship Id="rId10" Type="http://schemas.openxmlformats.org/officeDocument/2006/relationships/oleObject" Target="../embeddings/Microsoft_Office_Excel_Chart4.xls"/><Relationship Id="rId4" Type="http://schemas.openxmlformats.org/officeDocument/2006/relationships/image" Target="../media/image16.png"/><Relationship Id="rId9" Type="http://schemas.openxmlformats.org/officeDocument/2006/relationships/oleObject" Target="../embeddings/Microsoft_Office_Excel_Chart3.xls"/><Relationship Id="rId14" Type="http://schemas.openxmlformats.org/officeDocument/2006/relationships/oleObject" Target="../embeddings/Microsoft_Office_Excel_Chart8.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1" name="Title 1"/>
          <p:cNvSpPr>
            <a:spLocks noGrp="1"/>
          </p:cNvSpPr>
          <p:nvPr>
            <p:ph type="title"/>
          </p:nvPr>
        </p:nvSpPr>
        <p:spPr bwMode="auto">
          <a:xfrm>
            <a:off x="5719763" y="1593850"/>
            <a:ext cx="32010350" cy="1433513"/>
          </a:xfrm>
          <a:noFill/>
          <a:ln>
            <a:miter lim="800000"/>
            <a:headEnd/>
            <a:tailEnd/>
          </a:ln>
        </p:spPr>
        <p:txBody>
          <a:bodyPr vert="horz" wrap="square" numCol="1" compatLnSpc="1">
            <a:prstTxWarp prst="textNoShape">
              <a:avLst/>
            </a:prstTxWarp>
            <a:spAutoFit/>
          </a:bodyPr>
          <a:lstStyle/>
          <a:p>
            <a:pPr eaLnBrk="1" hangingPunct="1"/>
            <a:r>
              <a:rPr lang="en-US" smtClean="0"/>
              <a:t>2012 MAPHN Informatics Survey</a:t>
            </a:r>
          </a:p>
        </p:txBody>
      </p:sp>
      <p:sp>
        <p:nvSpPr>
          <p:cNvPr id="4" name="Text Placeholder 3"/>
          <p:cNvSpPr>
            <a:spLocks noGrp="1"/>
          </p:cNvSpPr>
          <p:nvPr>
            <p:ph type="body" sz="quarter" idx="11"/>
          </p:nvPr>
        </p:nvSpPr>
        <p:spPr>
          <a:xfrm>
            <a:off x="922338" y="5265738"/>
            <a:ext cx="10048875" cy="754062"/>
          </a:xfrm>
        </p:spPr>
        <p:txBody>
          <a:bodyPr/>
          <a:lstStyle/>
          <a:p>
            <a:pPr marL="1645838" indent="-1645838" defTabSz="4388900" eaLnBrk="1" fontAlgn="auto" hangingPunct="1">
              <a:spcAft>
                <a:spcPts val="0"/>
              </a:spcAft>
              <a:buFont typeface="Arial" pitchFamily="34" charset="0"/>
              <a:buNone/>
              <a:defRPr/>
            </a:pPr>
            <a:r>
              <a:rPr lang="en-US" dirty="0" smtClean="0"/>
              <a:t>INTRODUCTION</a:t>
            </a:r>
            <a:endParaRPr lang="en-US" dirty="0"/>
          </a:p>
        </p:txBody>
      </p:sp>
      <p:sp>
        <p:nvSpPr>
          <p:cNvPr id="7" name="Text Placeholder 6"/>
          <p:cNvSpPr>
            <a:spLocks noGrp="1"/>
          </p:cNvSpPr>
          <p:nvPr>
            <p:ph type="body" sz="quarter" idx="20"/>
          </p:nvPr>
        </p:nvSpPr>
        <p:spPr>
          <a:xfrm>
            <a:off x="922338" y="14574838"/>
            <a:ext cx="10050462" cy="754062"/>
          </a:xfrm>
        </p:spPr>
        <p:txBody>
          <a:bodyPr/>
          <a:lstStyle/>
          <a:p>
            <a:pPr marL="1645838" indent="-1645838" defTabSz="4388900" eaLnBrk="1" fontAlgn="auto" hangingPunct="1">
              <a:spcAft>
                <a:spcPts val="0"/>
              </a:spcAft>
              <a:buFont typeface="Arial" pitchFamily="34" charset="0"/>
              <a:buNone/>
              <a:defRPr/>
            </a:pPr>
            <a:r>
              <a:rPr lang="en-US" dirty="0" smtClean="0"/>
              <a:t>THE SURVEY</a:t>
            </a:r>
            <a:endParaRPr lang="en-US" dirty="0"/>
          </a:p>
        </p:txBody>
      </p:sp>
      <p:sp>
        <p:nvSpPr>
          <p:cNvPr id="11494" name="Text Placeholder 7"/>
          <p:cNvSpPr>
            <a:spLocks noGrp="1"/>
          </p:cNvSpPr>
          <p:nvPr>
            <p:ph type="body" sz="quarter" idx="21"/>
          </p:nvPr>
        </p:nvSpPr>
        <p:spPr bwMode="auto">
          <a:xfrm>
            <a:off x="11587163" y="5995988"/>
            <a:ext cx="10048875" cy="846137"/>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9" name="Text Placeholder 8"/>
          <p:cNvSpPr>
            <a:spLocks noGrp="1"/>
          </p:cNvSpPr>
          <p:nvPr>
            <p:ph type="body" sz="quarter" idx="22"/>
          </p:nvPr>
        </p:nvSpPr>
        <p:spPr>
          <a:xfrm>
            <a:off x="11587163" y="6218238"/>
            <a:ext cx="10048875" cy="754062"/>
          </a:xfrm>
        </p:spPr>
        <p:txBody>
          <a:bodyPr/>
          <a:lstStyle/>
          <a:p>
            <a:pPr marL="1645838" indent="-1645838" defTabSz="4388900" eaLnBrk="1" fontAlgn="auto" hangingPunct="1">
              <a:spcAft>
                <a:spcPts val="0"/>
              </a:spcAft>
              <a:buFont typeface="Arial" pitchFamily="34" charset="0"/>
              <a:buNone/>
              <a:defRPr/>
            </a:pPr>
            <a:r>
              <a:rPr lang="en-US" dirty="0" smtClean="0"/>
              <a:t>TECHNOLOGY EXPERIENCE</a:t>
            </a:r>
            <a:endParaRPr lang="en-US" dirty="0"/>
          </a:p>
        </p:txBody>
      </p:sp>
      <p:sp>
        <p:nvSpPr>
          <p:cNvPr id="11" name="Text Placeholder 10"/>
          <p:cNvSpPr>
            <a:spLocks noGrp="1"/>
          </p:cNvSpPr>
          <p:nvPr>
            <p:ph type="body" sz="quarter" idx="24"/>
          </p:nvPr>
        </p:nvSpPr>
        <p:spPr>
          <a:xfrm>
            <a:off x="32929513" y="5265738"/>
            <a:ext cx="10058400" cy="754062"/>
          </a:xfrm>
        </p:spPr>
        <p:txBody>
          <a:bodyPr/>
          <a:lstStyle/>
          <a:p>
            <a:pPr marL="1645838" indent="-1645838" defTabSz="4388900" eaLnBrk="1" fontAlgn="auto" hangingPunct="1">
              <a:spcAft>
                <a:spcPts val="0"/>
              </a:spcAft>
              <a:buFont typeface="Arial" pitchFamily="34" charset="0"/>
              <a:buNone/>
              <a:defRPr/>
            </a:pPr>
            <a:r>
              <a:rPr lang="en-US" dirty="0" smtClean="0"/>
              <a:t>TECHNOLOGY  COMPETENCY</a:t>
            </a:r>
            <a:endParaRPr lang="en-US" dirty="0"/>
          </a:p>
        </p:txBody>
      </p:sp>
      <p:sp>
        <p:nvSpPr>
          <p:cNvPr id="12" name="Text Placeholder 11"/>
          <p:cNvSpPr>
            <a:spLocks noGrp="1"/>
          </p:cNvSpPr>
          <p:nvPr>
            <p:ph type="body" sz="quarter" idx="25"/>
          </p:nvPr>
        </p:nvSpPr>
        <p:spPr>
          <a:xfrm>
            <a:off x="32907288" y="18067338"/>
            <a:ext cx="10047287" cy="754062"/>
          </a:xfrm>
        </p:spPr>
        <p:txBody>
          <a:bodyPr/>
          <a:lstStyle/>
          <a:p>
            <a:pPr marL="1645838" indent="-1645838" defTabSz="4388900" eaLnBrk="1" fontAlgn="auto" hangingPunct="1">
              <a:spcAft>
                <a:spcPts val="0"/>
              </a:spcAft>
              <a:buFont typeface="Arial" pitchFamily="34" charset="0"/>
              <a:buNone/>
              <a:defRPr/>
            </a:pPr>
            <a:r>
              <a:rPr lang="en-US" dirty="0" smtClean="0"/>
              <a:t>CONCLUSIONS</a:t>
            </a:r>
            <a:endParaRPr lang="en-US" dirty="0"/>
          </a:p>
        </p:txBody>
      </p:sp>
      <p:sp>
        <p:nvSpPr>
          <p:cNvPr id="11498" name="Text Placeholder 14"/>
          <p:cNvSpPr>
            <a:spLocks noGrp="1"/>
          </p:cNvSpPr>
          <p:nvPr>
            <p:ph type="body" sz="quarter" idx="28"/>
          </p:nvPr>
        </p:nvSpPr>
        <p:spPr bwMode="auto">
          <a:xfrm>
            <a:off x="33562925" y="18748375"/>
            <a:ext cx="9391650" cy="12080875"/>
          </a:xfrm>
          <a:noFill/>
          <a:ln>
            <a:miter lim="800000"/>
            <a:headEnd/>
            <a:tailEnd/>
          </a:ln>
        </p:spPr>
        <p:txBody>
          <a:bodyPr vert="horz" numCol="1" anchor="t" anchorCtr="0" compatLnSpc="1">
            <a:prstTxWarp prst="textNoShape">
              <a:avLst/>
            </a:prstTxWarp>
          </a:bodyPr>
          <a:lstStyle/>
          <a:p>
            <a:pPr marL="231775" indent="-231775" eaLnBrk="1" hangingPunct="1">
              <a:lnSpc>
                <a:spcPct val="115000"/>
              </a:lnSpc>
              <a:spcBef>
                <a:spcPct val="0"/>
              </a:spcBef>
              <a:spcAft>
                <a:spcPts val="1000"/>
              </a:spcAft>
            </a:pPr>
            <a:r>
              <a:rPr lang="en-US" sz="2800" smtClean="0">
                <a:latin typeface="Calibri" pitchFamily="34" charset="0"/>
                <a:ea typeface="Calibri" pitchFamily="34" charset="0"/>
                <a:cs typeface="Times New Roman" pitchFamily="18" charset="0"/>
              </a:rPr>
              <a:t>The level of technology competency is perceived to be generally high.  </a:t>
            </a:r>
          </a:p>
          <a:p>
            <a:pPr marL="231775" indent="-231775" eaLnBrk="1" hangingPunct="1">
              <a:lnSpc>
                <a:spcPct val="115000"/>
              </a:lnSpc>
              <a:spcBef>
                <a:spcPct val="0"/>
              </a:spcBef>
            </a:pPr>
            <a:r>
              <a:rPr lang="en-US" sz="2800" smtClean="0">
                <a:latin typeface="Calibri" pitchFamily="34" charset="0"/>
                <a:ea typeface="Calibri" pitchFamily="34" charset="0"/>
                <a:cs typeface="Times New Roman" pitchFamily="18" charset="0"/>
              </a:rPr>
              <a:t>Nearly all members use the Internet as a source of information for work. </a:t>
            </a:r>
          </a:p>
          <a:p>
            <a:pPr marL="231775" indent="-231775" eaLnBrk="1" hangingPunct="1">
              <a:lnSpc>
                <a:spcPct val="115000"/>
              </a:lnSpc>
              <a:spcBef>
                <a:spcPct val="0"/>
              </a:spcBef>
              <a:buFontTx/>
              <a:buChar char="•"/>
            </a:pPr>
            <a:r>
              <a:rPr lang="en-US" sz="2800" smtClean="0">
                <a:latin typeface="Calibri" pitchFamily="34" charset="0"/>
                <a:ea typeface="Calibri" pitchFamily="34" charset="0"/>
                <a:cs typeface="Times New Roman" pitchFamily="18" charset="0"/>
              </a:rPr>
              <a:t>Most have had experience using online surveys, webinars, and continuing education (CE) courses.  </a:t>
            </a:r>
          </a:p>
          <a:p>
            <a:pPr marL="231775" indent="-231775" eaLnBrk="1" hangingPunct="1">
              <a:lnSpc>
                <a:spcPct val="115000"/>
              </a:lnSpc>
              <a:spcBef>
                <a:spcPct val="0"/>
              </a:spcBef>
              <a:spcAft>
                <a:spcPts val="1000"/>
              </a:spcAft>
              <a:buFontTx/>
              <a:buChar char="•"/>
            </a:pPr>
            <a:r>
              <a:rPr lang="en-US" sz="2800" smtClean="0">
                <a:latin typeface="Calibri" pitchFamily="34" charset="0"/>
                <a:ea typeface="Calibri" pitchFamily="34" charset="0"/>
                <a:cs typeface="Times New Roman" pitchFamily="18" charset="0"/>
              </a:rPr>
              <a:t>80% expressed moderate to high interest in increasing their proficiency.  </a:t>
            </a:r>
          </a:p>
          <a:p>
            <a:pPr marL="231775" indent="-231775" eaLnBrk="1" hangingPunct="1">
              <a:lnSpc>
                <a:spcPct val="115000"/>
              </a:lnSpc>
              <a:spcBef>
                <a:spcPct val="0"/>
              </a:spcBef>
              <a:spcAft>
                <a:spcPts val="1000"/>
              </a:spcAft>
            </a:pPr>
            <a:r>
              <a:rPr lang="en-US" sz="2800" smtClean="0">
                <a:latin typeface="Calibri" pitchFamily="34" charset="0"/>
                <a:ea typeface="Calibri" pitchFamily="34" charset="0"/>
                <a:cs typeface="Times New Roman" pitchFamily="18" charset="0"/>
              </a:rPr>
              <a:t>Interestingly, most members prefer instruction in the form of in-person group training to webinars and CE courses.</a:t>
            </a:r>
          </a:p>
          <a:p>
            <a:pPr marL="231775" indent="-231775" eaLnBrk="1" hangingPunct="1">
              <a:lnSpc>
                <a:spcPct val="115000"/>
              </a:lnSpc>
              <a:spcBef>
                <a:spcPct val="0"/>
              </a:spcBef>
              <a:spcAft>
                <a:spcPts val="1000"/>
              </a:spcAft>
            </a:pPr>
            <a:r>
              <a:rPr lang="en-US" sz="2800" smtClean="0">
                <a:latin typeface="Calibri" pitchFamily="34" charset="0"/>
                <a:ea typeface="Calibri" pitchFamily="34" charset="0"/>
                <a:cs typeface="Times New Roman" pitchFamily="18" charset="0"/>
              </a:rPr>
              <a:t>Electronic data management dominated members’ need for more instruction.  Applications most requested for instruction included:</a:t>
            </a:r>
          </a:p>
          <a:p>
            <a:pPr marL="742950" lvl="1" indent="-285750" eaLnBrk="1" hangingPunct="1">
              <a:spcBef>
                <a:spcPct val="0"/>
              </a:spcBef>
              <a:spcAft>
                <a:spcPts val="1000"/>
              </a:spcAft>
              <a:buFontTx/>
              <a:buChar char="•"/>
            </a:pPr>
            <a:r>
              <a:rPr lang="en-US" sz="2000" smtClean="0">
                <a:latin typeface="Calibri" pitchFamily="34" charset="0"/>
                <a:ea typeface="Calibri" pitchFamily="34" charset="0"/>
                <a:cs typeface="Times New Roman" pitchFamily="18" charset="0"/>
              </a:rPr>
              <a:t>Microsoft Excel</a:t>
            </a:r>
          </a:p>
          <a:p>
            <a:pPr marL="742950" lvl="1" indent="-285750" eaLnBrk="1" hangingPunct="1">
              <a:spcBef>
                <a:spcPct val="0"/>
              </a:spcBef>
              <a:spcAft>
                <a:spcPts val="1000"/>
              </a:spcAft>
              <a:buFontTx/>
              <a:buChar char="•"/>
            </a:pPr>
            <a:r>
              <a:rPr lang="en-US" sz="2000" smtClean="0">
                <a:latin typeface="Calibri" pitchFamily="34" charset="0"/>
                <a:ea typeface="Calibri" pitchFamily="34" charset="0"/>
                <a:cs typeface="Times New Roman" pitchFamily="18" charset="0"/>
              </a:rPr>
              <a:t>Microsoft Powerpoint</a:t>
            </a:r>
          </a:p>
          <a:p>
            <a:pPr marL="742950" lvl="1" indent="-285750" eaLnBrk="1" hangingPunct="1">
              <a:spcBef>
                <a:spcPct val="0"/>
              </a:spcBef>
              <a:spcAft>
                <a:spcPts val="1000"/>
              </a:spcAft>
              <a:buFontTx/>
              <a:buChar char="•"/>
            </a:pPr>
            <a:r>
              <a:rPr lang="en-US" sz="2000" smtClean="0">
                <a:latin typeface="Calibri" pitchFamily="34" charset="0"/>
                <a:ea typeface="Calibri" pitchFamily="34" charset="0"/>
                <a:cs typeface="Times New Roman" pitchFamily="18" charset="0"/>
              </a:rPr>
              <a:t>Microsoft Publisher</a:t>
            </a:r>
          </a:p>
          <a:p>
            <a:pPr marL="742950" lvl="1" indent="-285750" eaLnBrk="1" hangingPunct="1">
              <a:spcBef>
                <a:spcPct val="0"/>
              </a:spcBef>
              <a:spcAft>
                <a:spcPts val="1000"/>
              </a:spcAft>
              <a:buFontTx/>
              <a:buChar char="•"/>
            </a:pPr>
            <a:r>
              <a:rPr lang="en-US" sz="2000" smtClean="0">
                <a:latin typeface="Calibri" pitchFamily="34" charset="0"/>
                <a:ea typeface="Calibri" pitchFamily="34" charset="0"/>
                <a:cs typeface="Times New Roman" pitchFamily="18" charset="0"/>
              </a:rPr>
              <a:t>Microsoft Access</a:t>
            </a:r>
          </a:p>
          <a:p>
            <a:pPr marL="742950" lvl="1" indent="-285750" eaLnBrk="1" hangingPunct="1">
              <a:spcBef>
                <a:spcPct val="0"/>
              </a:spcBef>
              <a:spcAft>
                <a:spcPts val="1000"/>
              </a:spcAft>
              <a:buFontTx/>
              <a:buChar char="•"/>
            </a:pPr>
            <a:r>
              <a:rPr lang="en-US" sz="2000" smtClean="0">
                <a:latin typeface="Calibri" pitchFamily="34" charset="0"/>
                <a:ea typeface="Calibri" pitchFamily="34" charset="0"/>
                <a:cs typeface="Times New Roman" pitchFamily="18" charset="0"/>
              </a:rPr>
              <a:t>Picture Manager</a:t>
            </a:r>
          </a:p>
          <a:p>
            <a:pPr marL="231775" indent="-231775" eaLnBrk="1" hangingPunct="1">
              <a:lnSpc>
                <a:spcPct val="115000"/>
              </a:lnSpc>
              <a:spcBef>
                <a:spcPct val="0"/>
              </a:spcBef>
              <a:spcAft>
                <a:spcPts val="1000"/>
              </a:spcAft>
              <a:buFontTx/>
              <a:buNone/>
            </a:pPr>
            <a:r>
              <a:rPr lang="en-US" sz="2800" smtClean="0">
                <a:latin typeface="Calibri" pitchFamily="34" charset="0"/>
                <a:ea typeface="Calibri" pitchFamily="34" charset="0"/>
                <a:cs typeface="Times New Roman" pitchFamily="18" charset="0"/>
              </a:rPr>
              <a:t>MAVEN Usage</a:t>
            </a:r>
          </a:p>
          <a:p>
            <a:pPr marL="231775" indent="-231775" eaLnBrk="1" hangingPunct="1">
              <a:lnSpc>
                <a:spcPct val="115000"/>
              </a:lnSpc>
              <a:spcBef>
                <a:spcPct val="0"/>
              </a:spcBef>
              <a:buFontTx/>
              <a:buChar char="•"/>
            </a:pPr>
            <a:r>
              <a:rPr lang="en-US" sz="2800" smtClean="0">
                <a:latin typeface="Calibri" pitchFamily="34" charset="0"/>
                <a:ea typeface="Calibri" pitchFamily="34" charset="0"/>
                <a:cs typeface="Times New Roman" pitchFamily="18" charset="0"/>
              </a:rPr>
              <a:t>73% online, most are using the Epi/Imm Program</a:t>
            </a:r>
          </a:p>
          <a:p>
            <a:pPr marL="231775" indent="-231775" eaLnBrk="1" hangingPunct="1">
              <a:lnSpc>
                <a:spcPct val="115000"/>
              </a:lnSpc>
              <a:spcBef>
                <a:spcPct val="0"/>
              </a:spcBef>
              <a:buFontTx/>
              <a:buChar char="•"/>
            </a:pPr>
            <a:r>
              <a:rPr lang="en-US" sz="2800" smtClean="0">
                <a:latin typeface="Calibri" pitchFamily="34" charset="0"/>
                <a:ea typeface="Calibri" pitchFamily="34" charset="0"/>
                <a:cs typeface="Times New Roman" pitchFamily="18" charset="0"/>
              </a:rPr>
              <a:t>86% of those online perceive themselves as competent         to proficient</a:t>
            </a:r>
          </a:p>
          <a:p>
            <a:pPr marL="231775" indent="-231775" eaLnBrk="1" hangingPunct="1">
              <a:lnSpc>
                <a:spcPct val="115000"/>
              </a:lnSpc>
              <a:spcBef>
                <a:spcPct val="0"/>
              </a:spcBef>
              <a:spcAft>
                <a:spcPts val="1000"/>
              </a:spcAft>
              <a:buFontTx/>
              <a:buChar char="•"/>
            </a:pPr>
            <a:r>
              <a:rPr lang="en-US" sz="2800" smtClean="0">
                <a:latin typeface="Calibri" pitchFamily="34" charset="0"/>
                <a:ea typeface="Calibri" pitchFamily="34" charset="0"/>
                <a:cs typeface="Times New Roman" pitchFamily="18" charset="0"/>
              </a:rPr>
              <a:t>57% expressed interest in receiving more MAVEN education </a:t>
            </a:r>
          </a:p>
        </p:txBody>
      </p:sp>
      <p:sp>
        <p:nvSpPr>
          <p:cNvPr id="16" name="Text Placeholder 15"/>
          <p:cNvSpPr>
            <a:spLocks noGrp="1"/>
          </p:cNvSpPr>
          <p:nvPr>
            <p:ph type="body" sz="quarter" idx="29"/>
          </p:nvPr>
        </p:nvSpPr>
        <p:spPr>
          <a:xfrm>
            <a:off x="931863" y="25314275"/>
            <a:ext cx="10045700" cy="754063"/>
          </a:xfrm>
        </p:spPr>
        <p:txBody>
          <a:bodyPr/>
          <a:lstStyle/>
          <a:p>
            <a:pPr marL="1645838" indent="-1645838" defTabSz="4388900" eaLnBrk="1" fontAlgn="auto" hangingPunct="1">
              <a:spcAft>
                <a:spcPts val="0"/>
              </a:spcAft>
              <a:buFont typeface="Arial" pitchFamily="34" charset="0"/>
              <a:buNone/>
              <a:defRPr/>
            </a:pPr>
            <a:r>
              <a:rPr lang="en-US" dirty="0" smtClean="0"/>
              <a:t>ACKNOWLEDGEMENTS</a:t>
            </a:r>
            <a:endParaRPr lang="en-US" dirty="0"/>
          </a:p>
        </p:txBody>
      </p:sp>
      <p:sp>
        <p:nvSpPr>
          <p:cNvPr id="11500" name="Text Placeholder 16"/>
          <p:cNvSpPr>
            <a:spLocks noGrp="1"/>
          </p:cNvSpPr>
          <p:nvPr>
            <p:ph type="body" sz="quarter" idx="30"/>
          </p:nvPr>
        </p:nvSpPr>
        <p:spPr bwMode="auto">
          <a:xfrm>
            <a:off x="904875" y="26068338"/>
            <a:ext cx="10052050" cy="4827587"/>
          </a:xfrm>
          <a:noFill/>
          <a:ln>
            <a:miter lim="800000"/>
            <a:headEnd/>
            <a:tailEnd/>
          </a:ln>
        </p:spPr>
        <p:txBody>
          <a:bodyPr vert="horz" numCol="1" anchor="t" anchorCtr="0" compatLnSpc="1">
            <a:prstTxWarp prst="textNoShape">
              <a:avLst/>
            </a:prstTxWarp>
          </a:bodyPr>
          <a:lstStyle/>
          <a:p>
            <a:pPr algn="ctr" eaLnBrk="1" hangingPunct="1"/>
            <a:r>
              <a:rPr lang="en-US" sz="2800" smtClean="0">
                <a:latin typeface="Calibri" pitchFamily="34" charset="0"/>
              </a:rPr>
              <a:t>Many thanks to the MAPHN Informatics Committee:</a:t>
            </a:r>
          </a:p>
          <a:p>
            <a:pPr algn="ctr" eaLnBrk="1" hangingPunct="1"/>
            <a:endParaRPr lang="en-US" sz="2400" smtClean="0">
              <a:latin typeface="Calibri" pitchFamily="34" charset="0"/>
            </a:endParaRPr>
          </a:p>
          <a:p>
            <a:pPr algn="ctr" eaLnBrk="1" hangingPunct="1"/>
            <a:r>
              <a:rPr lang="en-US" sz="2400" smtClean="0">
                <a:latin typeface="Calibri" pitchFamily="34" charset="0"/>
              </a:rPr>
              <a:t>Deb Chaulk, MS, RN, PHCNS-BC</a:t>
            </a:r>
          </a:p>
          <a:p>
            <a:pPr algn="ctr" eaLnBrk="1" hangingPunct="1"/>
            <a:r>
              <a:rPr lang="en-US" sz="2400" smtClean="0">
                <a:latin typeface="Calibri" pitchFamily="34" charset="0"/>
              </a:rPr>
              <a:t>Joyce Cheng, RN, BSN, MSN</a:t>
            </a:r>
          </a:p>
          <a:p>
            <a:pPr algn="ctr" eaLnBrk="1" hangingPunct="1"/>
            <a:r>
              <a:rPr lang="en-US" sz="2400" smtClean="0">
                <a:latin typeface="Calibri" pitchFamily="34" charset="0"/>
              </a:rPr>
              <a:t>AnneMarie Fleming, RN, BSN</a:t>
            </a:r>
          </a:p>
          <a:p>
            <a:pPr algn="ctr" eaLnBrk="1" hangingPunct="1"/>
            <a:r>
              <a:rPr lang="en-US" sz="2400" smtClean="0">
                <a:latin typeface="Calibri" pitchFamily="34" charset="0"/>
              </a:rPr>
              <a:t>Glynnis LaRosa RN, BSN, MPH, CPHQ</a:t>
            </a:r>
          </a:p>
          <a:p>
            <a:pPr algn="ctr" eaLnBrk="1" hangingPunct="1"/>
            <a:r>
              <a:rPr lang="en-US" sz="2400" smtClean="0">
                <a:latin typeface="Calibri" pitchFamily="34" charset="0"/>
              </a:rPr>
              <a:t>Leila Mercer, RN, BSN, MSN</a:t>
            </a:r>
            <a:r>
              <a:rPr lang="ru-RU" sz="2400" smtClean="0">
                <a:latin typeface="Calibri" pitchFamily="34" charset="0"/>
              </a:rPr>
              <a:t>с</a:t>
            </a:r>
          </a:p>
          <a:p>
            <a:pPr algn="ctr" eaLnBrk="1" hangingPunct="1"/>
            <a:r>
              <a:rPr lang="en-US" sz="2400" smtClean="0">
                <a:latin typeface="Calibri" pitchFamily="34" charset="0"/>
              </a:rPr>
              <a:t>Katie Reilly RN, BSN, MPH</a:t>
            </a:r>
          </a:p>
          <a:p>
            <a:pPr algn="ctr" eaLnBrk="1" hangingPunct="1"/>
            <a:r>
              <a:rPr lang="en-US" sz="2400" smtClean="0">
                <a:latin typeface="Calibri" pitchFamily="34" charset="0"/>
              </a:rPr>
              <a:t>Kaydee Schmidt, RN, MS, MPH</a:t>
            </a:r>
          </a:p>
          <a:p>
            <a:pPr algn="ctr" eaLnBrk="1" hangingPunct="1"/>
            <a:r>
              <a:rPr lang="en-US" sz="2400" smtClean="0">
                <a:latin typeface="Calibri" pitchFamily="34" charset="0"/>
              </a:rPr>
              <a:t>Charlotte Stepanian, MSN, RN-BC</a:t>
            </a:r>
          </a:p>
        </p:txBody>
      </p:sp>
      <p:sp>
        <p:nvSpPr>
          <p:cNvPr id="18" name="Text Placeholder 17"/>
          <p:cNvSpPr>
            <a:spLocks noGrp="1"/>
          </p:cNvSpPr>
          <p:nvPr>
            <p:ph type="body" sz="quarter" idx="95"/>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11502" name="Text Placeholder 18"/>
          <p:cNvSpPr>
            <a:spLocks noGrp="1"/>
          </p:cNvSpPr>
          <p:nvPr>
            <p:ph type="body" sz="quarter" idx="96"/>
          </p:nvPr>
        </p:nvSpPr>
        <p:spPr bwMode="auto">
          <a:xfrm>
            <a:off x="1204913" y="15328900"/>
            <a:ext cx="9455150" cy="5459413"/>
          </a:xfrm>
          <a:noFill/>
          <a:ln>
            <a:miter lim="800000"/>
            <a:headEnd/>
            <a:tailEnd/>
          </a:ln>
        </p:spPr>
        <p:txBody>
          <a:bodyPr vert="horz" numCol="1" anchor="t" anchorCtr="0" compatLnSpc="1">
            <a:prstTxWarp prst="textNoShape">
              <a:avLst/>
            </a:prstTxWarp>
          </a:bodyPr>
          <a:lstStyle/>
          <a:p>
            <a:pPr defTabSz="914400" eaLnBrk="1" hangingPunct="1">
              <a:spcBef>
                <a:spcPts val="800"/>
              </a:spcBef>
            </a:pPr>
            <a:r>
              <a:rPr lang="en-US" sz="2800" smtClean="0">
                <a:solidFill>
                  <a:srgbClr val="000000"/>
                </a:solidFill>
                <a:latin typeface="Calibri" pitchFamily="34" charset="0"/>
              </a:rPr>
              <a:t>The MAPHN Informatics Committee developed and administered an online survey using Survey Monkey.</a:t>
            </a:r>
          </a:p>
          <a:p>
            <a:pPr defTabSz="914400" eaLnBrk="1" hangingPunct="1">
              <a:spcBef>
                <a:spcPts val="800"/>
              </a:spcBef>
            </a:pPr>
            <a:r>
              <a:rPr lang="en-US" sz="2800" smtClean="0">
                <a:solidFill>
                  <a:srgbClr val="000000"/>
                </a:solidFill>
                <a:latin typeface="Calibri" pitchFamily="34" charset="0"/>
              </a:rPr>
              <a:t>The purpose of this IT survey is to determine the skill levels and ability of Massachusetts Public Health Nurses to adapt information technology into practice settings.</a:t>
            </a:r>
          </a:p>
          <a:p>
            <a:pPr defTabSz="914400" eaLnBrk="1" hangingPunct="1">
              <a:spcBef>
                <a:spcPts val="800"/>
              </a:spcBef>
            </a:pPr>
            <a:r>
              <a:rPr lang="en-US" sz="2800" smtClean="0">
                <a:solidFill>
                  <a:srgbClr val="000000"/>
                </a:solidFill>
                <a:latin typeface="Calibri" pitchFamily="34" charset="0"/>
              </a:rPr>
              <a:t>The goal is to identify technology gaps in the Massachusetts public health nursing workforce and increase competency levels in public health information technology by offering education.</a:t>
            </a:r>
          </a:p>
          <a:p>
            <a:pPr defTabSz="914400" eaLnBrk="1" hangingPunct="1">
              <a:spcBef>
                <a:spcPts val="800"/>
              </a:spcBef>
              <a:buFont typeface="Wingdings" pitchFamily="2" charset="2"/>
              <a:buNone/>
            </a:pPr>
            <a:r>
              <a:rPr lang="en-US" sz="2800" smtClean="0">
                <a:solidFill>
                  <a:srgbClr val="000000"/>
                </a:solidFill>
                <a:latin typeface="Calibri" pitchFamily="34" charset="0"/>
              </a:rPr>
              <a:t>Survey results are based on the responses of 107 MAPHN Members, a response rate of 56%. </a:t>
            </a:r>
          </a:p>
        </p:txBody>
      </p:sp>
      <p:sp>
        <p:nvSpPr>
          <p:cNvPr id="11503" name="Text Placeholder 19"/>
          <p:cNvSpPr>
            <a:spLocks noGrp="1"/>
          </p:cNvSpPr>
          <p:nvPr>
            <p:ph type="body" sz="quarter" idx="107"/>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04" name="Text Placeholder 20"/>
          <p:cNvSpPr>
            <a:spLocks noGrp="1"/>
          </p:cNvSpPr>
          <p:nvPr>
            <p:ph type="body" sz="quarter" idx="116"/>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05" name="Text Placeholder 21"/>
          <p:cNvSpPr>
            <a:spLocks noGrp="1"/>
          </p:cNvSpPr>
          <p:nvPr>
            <p:ph type="body" sz="quarter" idx="117"/>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06" name="Text Placeholder 22"/>
          <p:cNvSpPr>
            <a:spLocks noGrp="1"/>
          </p:cNvSpPr>
          <p:nvPr>
            <p:ph type="body" sz="quarter" idx="118"/>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07" name="Text Placeholder 23"/>
          <p:cNvSpPr>
            <a:spLocks noGrp="1"/>
          </p:cNvSpPr>
          <p:nvPr>
            <p:ph type="body" sz="quarter" idx="119"/>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08" name="Text Placeholder 24"/>
          <p:cNvSpPr>
            <a:spLocks noGrp="1"/>
          </p:cNvSpPr>
          <p:nvPr>
            <p:ph type="body" sz="quarter" idx="120"/>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09" name="Text Placeholder 25"/>
          <p:cNvSpPr>
            <a:spLocks noGrp="1"/>
          </p:cNvSpPr>
          <p:nvPr>
            <p:ph type="body" sz="quarter" idx="121"/>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10" name="Text Placeholder 26"/>
          <p:cNvSpPr>
            <a:spLocks noGrp="1"/>
          </p:cNvSpPr>
          <p:nvPr>
            <p:ph type="body" sz="quarter" idx="122"/>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11" name="Text Placeholder 27"/>
          <p:cNvSpPr>
            <a:spLocks noGrp="1"/>
          </p:cNvSpPr>
          <p:nvPr>
            <p:ph type="body" sz="quarter" idx="123"/>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12" name="Text Placeholder 28"/>
          <p:cNvSpPr>
            <a:spLocks noGrp="1"/>
          </p:cNvSpPr>
          <p:nvPr>
            <p:ph type="body" sz="quarter" idx="124"/>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13" name="Text Placeholder 29"/>
          <p:cNvSpPr>
            <a:spLocks noGrp="1"/>
          </p:cNvSpPr>
          <p:nvPr>
            <p:ph type="body" sz="quarter" idx="125"/>
          </p:nvPr>
        </p:nvSpPr>
        <p:spPr bwMode="auto">
          <a:xfrm>
            <a:off x="-10407650" y="21259800"/>
            <a:ext cx="10056812" cy="846138"/>
          </a:xfrm>
          <a:noFill/>
          <a:ln>
            <a:miter lim="800000"/>
            <a:headEnd/>
            <a:tailEnd/>
          </a:ln>
        </p:spPr>
        <p:txBody>
          <a:bodyPr vert="horz" numCol="1" anchor="t" anchorCtr="0" compatLnSpc="1">
            <a:prstTxWarp prst="textNoShape">
              <a:avLst/>
            </a:prstTxWarp>
          </a:bodyPr>
          <a:lstStyle/>
          <a:p>
            <a:pPr eaLnBrk="1" hangingPunct="1"/>
            <a:endParaRPr lang="en-US" smtClean="0"/>
          </a:p>
        </p:txBody>
      </p:sp>
      <p:sp>
        <p:nvSpPr>
          <p:cNvPr id="11514" name="Picture Placeholder 30"/>
          <p:cNvSpPr>
            <a:spLocks noGrp="1"/>
          </p:cNvSpPr>
          <p:nvPr>
            <p:ph type="pic" sz="quarter" idx="115"/>
          </p:nvPr>
        </p:nvSpPr>
        <p:spPr bwMode="auto">
          <a:xfrm>
            <a:off x="-9326563" y="25314275"/>
            <a:ext cx="7908925" cy="4838700"/>
          </a:xfrm>
          <a:ln>
            <a:miter lim="800000"/>
            <a:headEnd/>
            <a:tailEnd/>
          </a:ln>
        </p:spPr>
      </p:sp>
      <p:sp>
        <p:nvSpPr>
          <p:cNvPr id="11515" name="Picture Placeholder 31"/>
          <p:cNvSpPr>
            <a:spLocks noGrp="1"/>
          </p:cNvSpPr>
          <p:nvPr>
            <p:ph type="pic" sz="quarter" idx="126"/>
          </p:nvPr>
        </p:nvSpPr>
        <p:spPr bwMode="auto">
          <a:xfrm>
            <a:off x="-9326563" y="25314275"/>
            <a:ext cx="7908925" cy="4838700"/>
          </a:xfrm>
          <a:ln>
            <a:miter lim="800000"/>
            <a:headEnd/>
            <a:tailEnd/>
          </a:ln>
        </p:spPr>
      </p:sp>
      <p:sp>
        <p:nvSpPr>
          <p:cNvPr id="11516" name="Picture Placeholder 32"/>
          <p:cNvSpPr>
            <a:spLocks noGrp="1"/>
          </p:cNvSpPr>
          <p:nvPr>
            <p:ph type="pic" sz="quarter" idx="127"/>
          </p:nvPr>
        </p:nvSpPr>
        <p:spPr bwMode="auto">
          <a:xfrm>
            <a:off x="-9326563" y="25314275"/>
            <a:ext cx="7908925" cy="4838700"/>
          </a:xfrm>
          <a:ln>
            <a:miter lim="800000"/>
            <a:headEnd/>
            <a:tailEnd/>
          </a:ln>
        </p:spPr>
      </p:sp>
      <p:sp>
        <p:nvSpPr>
          <p:cNvPr id="11517" name="Picture Placeholder 33"/>
          <p:cNvSpPr>
            <a:spLocks noGrp="1"/>
          </p:cNvSpPr>
          <p:nvPr>
            <p:ph type="pic" sz="quarter" idx="128"/>
          </p:nvPr>
        </p:nvSpPr>
        <p:spPr bwMode="auto">
          <a:xfrm>
            <a:off x="-9326563" y="25314275"/>
            <a:ext cx="7908925" cy="4838700"/>
          </a:xfrm>
          <a:ln>
            <a:miter lim="800000"/>
            <a:headEnd/>
            <a:tailEnd/>
          </a:ln>
        </p:spPr>
      </p:sp>
      <p:sp>
        <p:nvSpPr>
          <p:cNvPr id="11518" name="Picture Placeholder 34"/>
          <p:cNvSpPr>
            <a:spLocks noGrp="1"/>
          </p:cNvSpPr>
          <p:nvPr>
            <p:ph type="pic" sz="quarter" idx="129"/>
          </p:nvPr>
        </p:nvSpPr>
        <p:spPr bwMode="auto">
          <a:xfrm>
            <a:off x="-9326563" y="25314275"/>
            <a:ext cx="7908925" cy="4838700"/>
          </a:xfrm>
          <a:ln>
            <a:miter lim="800000"/>
            <a:headEnd/>
            <a:tailEnd/>
          </a:ln>
        </p:spPr>
      </p:sp>
      <p:sp>
        <p:nvSpPr>
          <p:cNvPr id="11519" name="Picture Placeholder 35"/>
          <p:cNvSpPr>
            <a:spLocks noGrp="1"/>
          </p:cNvSpPr>
          <p:nvPr>
            <p:ph type="pic" sz="quarter" idx="130"/>
          </p:nvPr>
        </p:nvSpPr>
        <p:spPr bwMode="auto">
          <a:xfrm>
            <a:off x="-9326563" y="25314275"/>
            <a:ext cx="7908925" cy="4838700"/>
          </a:xfrm>
          <a:ln>
            <a:miter lim="800000"/>
            <a:headEnd/>
            <a:tailEnd/>
          </a:ln>
        </p:spPr>
      </p:sp>
      <p:sp>
        <p:nvSpPr>
          <p:cNvPr id="11520" name="Picture Placeholder 36"/>
          <p:cNvSpPr>
            <a:spLocks noGrp="1"/>
          </p:cNvSpPr>
          <p:nvPr>
            <p:ph type="pic" sz="quarter" idx="131"/>
          </p:nvPr>
        </p:nvSpPr>
        <p:spPr bwMode="auto">
          <a:xfrm>
            <a:off x="-9326563" y="25314275"/>
            <a:ext cx="7908925" cy="4838700"/>
          </a:xfrm>
          <a:ln>
            <a:miter lim="800000"/>
            <a:headEnd/>
            <a:tailEnd/>
          </a:ln>
        </p:spPr>
      </p:sp>
      <p:sp>
        <p:nvSpPr>
          <p:cNvPr id="11521" name="Picture Placeholder 37"/>
          <p:cNvSpPr>
            <a:spLocks noGrp="1"/>
          </p:cNvSpPr>
          <p:nvPr>
            <p:ph type="pic" sz="quarter" idx="132"/>
          </p:nvPr>
        </p:nvSpPr>
        <p:spPr bwMode="auto">
          <a:xfrm>
            <a:off x="-9326563" y="25314275"/>
            <a:ext cx="7908925" cy="4838700"/>
          </a:xfrm>
          <a:ln>
            <a:miter lim="800000"/>
            <a:headEnd/>
            <a:tailEnd/>
          </a:ln>
        </p:spPr>
      </p:sp>
      <p:sp>
        <p:nvSpPr>
          <p:cNvPr id="11522" name="Picture Placeholder 38"/>
          <p:cNvSpPr>
            <a:spLocks noGrp="1"/>
          </p:cNvSpPr>
          <p:nvPr>
            <p:ph type="pic" sz="quarter" idx="133"/>
          </p:nvPr>
        </p:nvSpPr>
        <p:spPr bwMode="auto">
          <a:xfrm>
            <a:off x="-9326563" y="25314275"/>
            <a:ext cx="7908925" cy="4838700"/>
          </a:xfrm>
          <a:ln>
            <a:miter lim="800000"/>
            <a:headEnd/>
            <a:tailEnd/>
          </a:ln>
        </p:spPr>
      </p:sp>
      <p:sp>
        <p:nvSpPr>
          <p:cNvPr id="11523" name="Picture Placeholder 39"/>
          <p:cNvSpPr>
            <a:spLocks noGrp="1"/>
          </p:cNvSpPr>
          <p:nvPr>
            <p:ph type="pic" sz="quarter" idx="134"/>
          </p:nvPr>
        </p:nvSpPr>
        <p:spPr bwMode="auto">
          <a:xfrm>
            <a:off x="-9326563" y="25314275"/>
            <a:ext cx="7908925" cy="4838700"/>
          </a:xfrm>
          <a:ln>
            <a:miter lim="800000"/>
            <a:headEnd/>
            <a:tailEnd/>
          </a:ln>
        </p:spPr>
      </p:sp>
      <p:sp>
        <p:nvSpPr>
          <p:cNvPr id="11524" name="Picture Placeholder 40"/>
          <p:cNvSpPr>
            <a:spLocks noGrp="1"/>
          </p:cNvSpPr>
          <p:nvPr>
            <p:ph type="pic" sz="quarter" idx="135"/>
          </p:nvPr>
        </p:nvSpPr>
        <p:spPr bwMode="auto">
          <a:xfrm>
            <a:off x="-9326563" y="25314275"/>
            <a:ext cx="7908925" cy="4838700"/>
          </a:xfrm>
          <a:ln>
            <a:miter lim="800000"/>
            <a:headEnd/>
            <a:tailEnd/>
          </a:ln>
        </p:spPr>
      </p:sp>
      <p:sp>
        <p:nvSpPr>
          <p:cNvPr id="42" name="Text Placeholder 41"/>
          <p:cNvSpPr>
            <a:spLocks noGrp="1"/>
          </p:cNvSpPr>
          <p:nvPr>
            <p:ph type="body" sz="quarter" idx="136"/>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43" name="Text Placeholder 42"/>
          <p:cNvSpPr>
            <a:spLocks noGrp="1"/>
          </p:cNvSpPr>
          <p:nvPr>
            <p:ph type="body" sz="quarter" idx="137"/>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44" name="Text Placeholder 43"/>
          <p:cNvSpPr>
            <a:spLocks noGrp="1"/>
          </p:cNvSpPr>
          <p:nvPr>
            <p:ph type="body" sz="quarter" idx="138"/>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45" name="Text Placeholder 44"/>
          <p:cNvSpPr>
            <a:spLocks noGrp="1"/>
          </p:cNvSpPr>
          <p:nvPr>
            <p:ph type="body" sz="quarter" idx="139"/>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46" name="Text Placeholder 45"/>
          <p:cNvSpPr>
            <a:spLocks noGrp="1"/>
          </p:cNvSpPr>
          <p:nvPr>
            <p:ph type="body" sz="quarter" idx="140"/>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47" name="Text Placeholder 46"/>
          <p:cNvSpPr>
            <a:spLocks noGrp="1"/>
          </p:cNvSpPr>
          <p:nvPr>
            <p:ph type="body" sz="quarter" idx="141"/>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48" name="Text Placeholder 47"/>
          <p:cNvSpPr>
            <a:spLocks noGrp="1"/>
          </p:cNvSpPr>
          <p:nvPr>
            <p:ph type="body" sz="quarter" idx="142"/>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49" name="Text Placeholder 48"/>
          <p:cNvSpPr>
            <a:spLocks noGrp="1"/>
          </p:cNvSpPr>
          <p:nvPr>
            <p:ph type="body" sz="quarter" idx="143"/>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50" name="Text Placeholder 49"/>
          <p:cNvSpPr>
            <a:spLocks noGrp="1"/>
          </p:cNvSpPr>
          <p:nvPr>
            <p:ph type="body" sz="quarter" idx="144"/>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51" name="Text Placeholder 50"/>
          <p:cNvSpPr>
            <a:spLocks noGrp="1"/>
          </p:cNvSpPr>
          <p:nvPr>
            <p:ph type="body" sz="quarter" idx="145"/>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52" name="Text Placeholder 51"/>
          <p:cNvSpPr>
            <a:spLocks noGrp="1"/>
          </p:cNvSpPr>
          <p:nvPr>
            <p:ph type="body" sz="quarter" idx="146"/>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53" name="Text Placeholder 52"/>
          <p:cNvSpPr>
            <a:spLocks noGrp="1"/>
          </p:cNvSpPr>
          <p:nvPr>
            <p:ph type="body" sz="quarter" idx="147"/>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54" name="Text Placeholder 53"/>
          <p:cNvSpPr>
            <a:spLocks noGrp="1"/>
          </p:cNvSpPr>
          <p:nvPr>
            <p:ph type="body" sz="quarter" idx="148"/>
          </p:nvPr>
        </p:nvSpPr>
        <p:spPr>
          <a:xfrm>
            <a:off x="-10407650" y="18288000"/>
            <a:ext cx="10050462" cy="754063"/>
          </a:xfrm>
        </p:spPr>
        <p:txBody>
          <a:bodyPr/>
          <a:lstStyle/>
          <a:p>
            <a:pPr marL="1645838" indent="-1645838" defTabSz="4388900" eaLnBrk="1" fontAlgn="auto" hangingPunct="1">
              <a:spcAft>
                <a:spcPts val="0"/>
              </a:spcAft>
              <a:buFont typeface="Arial" pitchFamily="34" charset="0"/>
              <a:buNone/>
              <a:defRPr/>
            </a:pPr>
            <a:endParaRPr lang="en-US" dirty="0"/>
          </a:p>
        </p:txBody>
      </p:sp>
      <p:sp>
        <p:nvSpPr>
          <p:cNvPr id="55" name="Text Placeholder 54"/>
          <p:cNvSpPr>
            <a:spLocks noGrp="1"/>
          </p:cNvSpPr>
          <p:nvPr>
            <p:ph type="body" sz="quarter" idx="149"/>
          </p:nvPr>
        </p:nvSpPr>
        <p:spPr bwMode="auto">
          <a:xfrm>
            <a:off x="-10407650" y="18291175"/>
            <a:ext cx="10050462" cy="747713"/>
          </a:xfrm>
          <a:ln>
            <a:miter lim="800000"/>
            <a:headEnd/>
            <a:tailEnd/>
          </a:ln>
        </p:spPr>
        <p:txBody>
          <a:bodyPr vert="horz" numCol="1" compatLnSpc="1">
            <a:prstTxWarp prst="textNoShape">
              <a:avLst/>
            </a:prstTxWarp>
          </a:bodyPr>
          <a:lstStyle/>
          <a:p>
            <a:pPr eaLnBrk="1" hangingPunct="1">
              <a:defRPr/>
            </a:pPr>
            <a:r>
              <a:rPr lang="en-US" smtClean="0"/>
              <a:t>ADDITIONAL INSTRUCTION</a:t>
            </a:r>
          </a:p>
        </p:txBody>
      </p:sp>
      <p:sp>
        <p:nvSpPr>
          <p:cNvPr id="11539" name="Text Placeholder 56"/>
          <p:cNvSpPr>
            <a:spLocks noGrp="1"/>
          </p:cNvSpPr>
          <p:nvPr>
            <p:ph type="body" sz="quarter" idx="151"/>
          </p:nvPr>
        </p:nvSpPr>
        <p:spPr bwMode="auto">
          <a:xfrm>
            <a:off x="5932488" y="3035300"/>
            <a:ext cx="31999237" cy="12795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latin typeface="Trebuchet MS" pitchFamily="34" charset="0"/>
              </a:rPr>
              <a:t>June 15, 2012</a:t>
            </a:r>
          </a:p>
        </p:txBody>
      </p:sp>
      <p:sp>
        <p:nvSpPr>
          <p:cNvPr id="65" name="Text Placeholder 13"/>
          <p:cNvSpPr>
            <a:spLocks noGrp="1"/>
          </p:cNvSpPr>
          <p:nvPr>
            <p:ph type="body" sz="quarter" idx="27"/>
          </p:nvPr>
        </p:nvSpPr>
        <p:spPr>
          <a:xfrm>
            <a:off x="22309138" y="5248275"/>
            <a:ext cx="10047287" cy="747713"/>
          </a:xfrm>
        </p:spPr>
        <p:txBody>
          <a:bodyPr vert="horz" numCol="1" compatLnSpc="1">
            <a:prstTxWarp prst="textNoShape">
              <a:avLst/>
            </a:prstTxWarp>
          </a:bodyPr>
          <a:lstStyle/>
          <a:p>
            <a:pPr eaLnBrk="1" hangingPunct="1">
              <a:defRPr/>
            </a:pPr>
            <a:r>
              <a:rPr lang="en-US" smtClean="0"/>
              <a:t>DATA COLLECTION</a:t>
            </a:r>
          </a:p>
        </p:txBody>
      </p:sp>
      <p:sp>
        <p:nvSpPr>
          <p:cNvPr id="66" name="Text Placeholder 13"/>
          <p:cNvSpPr txBox="1">
            <a:spLocks/>
          </p:cNvSpPr>
          <p:nvPr/>
        </p:nvSpPr>
        <p:spPr>
          <a:xfrm>
            <a:off x="11672888" y="16608425"/>
            <a:ext cx="10047287" cy="754063"/>
          </a:xfrm>
          <a:prstGeom prst="rect">
            <a:avLst/>
          </a:prstGeom>
          <a:solidFill>
            <a:schemeClr val="accent5">
              <a:lumMod val="50000"/>
            </a:schemeClr>
          </a:solidFill>
        </p:spPr>
        <p:txBody>
          <a:bodyPr lIns="91436" tIns="91436" rIns="91436" bIns="91436" anchor="ctr">
            <a:spAutoFit/>
          </a:bodyPr>
          <a:lstStyle>
            <a:lvl1pPr marL="1645838" indent="-1645838" algn="ctr" defTabSz="4388900" rtl="0" eaLnBrk="1" latinLnBrk="0" hangingPunct="1">
              <a:spcBef>
                <a:spcPct val="20000"/>
              </a:spcBef>
              <a:buFont typeface="Arial" pitchFamily="34" charset="0"/>
              <a:buNone/>
              <a:defRPr sz="3700" b="1" kern="1200" baseline="0">
                <a:solidFill>
                  <a:schemeClr val="bg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pPr fontAlgn="auto">
              <a:spcAft>
                <a:spcPts val="0"/>
              </a:spcAft>
              <a:defRPr/>
            </a:pPr>
            <a:r>
              <a:rPr lang="en-US" smtClean="0"/>
              <a:t>MAVEN  EXPERIENCE</a:t>
            </a:r>
            <a:endParaRPr lang="en-US" dirty="0"/>
          </a:p>
        </p:txBody>
      </p:sp>
      <p:pic>
        <p:nvPicPr>
          <p:cNvPr id="11542" name="Picture 22" descr="C:\Users\Leila Mercer\Pictures\MAPHNLOGOApricotBlue-BlueEdge.jpg"/>
          <p:cNvPicPr>
            <a:picLocks noChangeAspect="1" noChangeArrowheads="1"/>
          </p:cNvPicPr>
          <p:nvPr/>
        </p:nvPicPr>
        <p:blipFill>
          <a:blip r:embed="rId4" cstate="print"/>
          <a:srcRect/>
          <a:stretch>
            <a:fillRect/>
          </a:stretch>
        </p:blipFill>
        <p:spPr bwMode="auto">
          <a:xfrm>
            <a:off x="922338" y="414338"/>
            <a:ext cx="3870325" cy="3900487"/>
          </a:xfrm>
          <a:prstGeom prst="rect">
            <a:avLst/>
          </a:prstGeom>
          <a:noFill/>
          <a:ln w="9525">
            <a:noFill/>
            <a:miter lim="800000"/>
            <a:headEnd/>
            <a:tailEnd/>
          </a:ln>
        </p:spPr>
      </p:pic>
      <p:sp>
        <p:nvSpPr>
          <p:cNvPr id="89" name="Text Placeholder 15"/>
          <p:cNvSpPr>
            <a:spLocks noGrp="1"/>
          </p:cNvSpPr>
          <p:nvPr>
            <p:ph type="body" sz="quarter" idx="29"/>
          </p:nvPr>
        </p:nvSpPr>
        <p:spPr>
          <a:xfrm>
            <a:off x="904875" y="31153100"/>
            <a:ext cx="42083038" cy="1098550"/>
          </a:xfrm>
        </p:spPr>
        <p:txBody>
          <a:bodyPr vert="horz" numCol="1" compatLnSpc="1">
            <a:prstTxWarp prst="textNoShape">
              <a:avLst/>
            </a:prstTxWarp>
          </a:bodyPr>
          <a:lstStyle/>
          <a:p>
            <a:pPr algn="r" eaLnBrk="1" hangingPunct="1">
              <a:defRPr/>
            </a:pPr>
            <a:r>
              <a:rPr lang="en-US" sz="6000" smtClean="0">
                <a:latin typeface="Trebuchet MS" pitchFamily="34" charset="0"/>
              </a:rPr>
              <a:t>MASSACHUSETTS ASSOCIATION OF PUBLIC HEALTH NURSES                   www.maphn.org</a:t>
            </a:r>
          </a:p>
        </p:txBody>
      </p:sp>
      <p:pic>
        <p:nvPicPr>
          <p:cNvPr id="11544" name="Picture 29"/>
          <p:cNvPicPr>
            <a:picLocks noChangeAspect="1" noChangeArrowheads="1"/>
          </p:cNvPicPr>
          <p:nvPr/>
        </p:nvPicPr>
        <p:blipFill>
          <a:blip r:embed="rId5" cstate="print"/>
          <a:srcRect/>
          <a:stretch>
            <a:fillRect/>
          </a:stretch>
        </p:blipFill>
        <p:spPr bwMode="auto">
          <a:xfrm>
            <a:off x="4759325" y="6249988"/>
            <a:ext cx="2741613" cy="3140075"/>
          </a:xfrm>
          <a:prstGeom prst="rect">
            <a:avLst/>
          </a:prstGeom>
          <a:noFill/>
          <a:ln w="9525">
            <a:noFill/>
            <a:miter lim="800000"/>
            <a:headEnd/>
            <a:tailEnd/>
          </a:ln>
        </p:spPr>
      </p:pic>
      <p:sp>
        <p:nvSpPr>
          <p:cNvPr id="11545" name="Rectangle 61"/>
          <p:cNvSpPr>
            <a:spLocks noChangeArrowheads="1"/>
          </p:cNvSpPr>
          <p:nvPr/>
        </p:nvSpPr>
        <p:spPr bwMode="auto">
          <a:xfrm>
            <a:off x="1204913" y="9652000"/>
            <a:ext cx="9455150" cy="4789488"/>
          </a:xfrm>
          <a:prstGeom prst="rect">
            <a:avLst/>
          </a:prstGeom>
          <a:noFill/>
          <a:ln w="9525">
            <a:noFill/>
            <a:miter lim="800000"/>
            <a:headEnd/>
            <a:tailEnd/>
          </a:ln>
        </p:spPr>
        <p:txBody>
          <a:bodyPr>
            <a:spAutoFit/>
          </a:bodyPr>
          <a:lstStyle/>
          <a:p>
            <a:r>
              <a:rPr lang="en-US" sz="2800">
                <a:latin typeface="Calibri" pitchFamily="34" charset="0"/>
              </a:rPr>
              <a:t>It is crucial that public health nurses have access to the latest scientific information to assist in the delivery of high quality care for their patient populations. With advancements in technology constantly changing, MAPHN wanted to assess Massachusetts public health nurses’ access to Information Technology (IT) hardware/software and services, and assess their ability to use these items.  By conducting this survey, MAPHN hopes to promote the advancement of IT competency in the public health nursing workforce by assessing gaps and offering relevant IT education. </a:t>
            </a:r>
          </a:p>
          <a:p>
            <a:endParaRPr lang="en-US" sz="2800">
              <a:latin typeface="Calibri" pitchFamily="34" charset="0"/>
            </a:endParaRPr>
          </a:p>
        </p:txBody>
      </p:sp>
      <p:sp>
        <p:nvSpPr>
          <p:cNvPr id="97" name="Text Placeholder 8"/>
          <p:cNvSpPr>
            <a:spLocks noGrp="1"/>
          </p:cNvSpPr>
          <p:nvPr>
            <p:ph type="body" sz="quarter" idx="22"/>
          </p:nvPr>
        </p:nvSpPr>
        <p:spPr>
          <a:xfrm>
            <a:off x="11587163" y="5273675"/>
            <a:ext cx="10048875" cy="754063"/>
          </a:xfrm>
        </p:spPr>
        <p:txBody>
          <a:bodyPr/>
          <a:lstStyle/>
          <a:p>
            <a:pPr marL="1645838" indent="-1645838" defTabSz="4388900" eaLnBrk="1" fontAlgn="auto" hangingPunct="1">
              <a:spcAft>
                <a:spcPts val="0"/>
              </a:spcAft>
              <a:buFont typeface="Arial" pitchFamily="34" charset="0"/>
              <a:buNone/>
              <a:defRPr/>
            </a:pPr>
            <a:r>
              <a:rPr lang="en-US" dirty="0" smtClean="0"/>
              <a:t>THE RESULTS</a:t>
            </a:r>
            <a:endParaRPr lang="en-US" dirty="0"/>
          </a:p>
        </p:txBody>
      </p:sp>
      <p:pic>
        <p:nvPicPr>
          <p:cNvPr id="11547" name="Picture 73" descr="PublicHealthlogo"/>
          <p:cNvPicPr>
            <a:picLocks noChangeAspect="1" noChangeArrowheads="1"/>
          </p:cNvPicPr>
          <p:nvPr/>
        </p:nvPicPr>
        <p:blipFill>
          <a:blip r:embed="rId6" cstate="print"/>
          <a:srcRect/>
          <a:stretch>
            <a:fillRect/>
          </a:stretch>
        </p:blipFill>
        <p:spPr bwMode="auto">
          <a:xfrm>
            <a:off x="38768338" y="414338"/>
            <a:ext cx="4186237" cy="3900487"/>
          </a:xfrm>
          <a:prstGeom prst="rect">
            <a:avLst/>
          </a:prstGeom>
          <a:noFill/>
          <a:ln w="9525">
            <a:noFill/>
            <a:miter lim="800000"/>
            <a:headEnd/>
            <a:tailEnd/>
          </a:ln>
        </p:spPr>
      </p:pic>
      <p:sp>
        <p:nvSpPr>
          <p:cNvPr id="11548" name="Text Placeholder 54"/>
          <p:cNvSpPr>
            <a:spLocks/>
          </p:cNvSpPr>
          <p:nvPr/>
        </p:nvSpPr>
        <p:spPr bwMode="auto">
          <a:xfrm>
            <a:off x="22309138" y="12492038"/>
            <a:ext cx="10050462" cy="747712"/>
          </a:xfrm>
          <a:prstGeom prst="rect">
            <a:avLst/>
          </a:prstGeom>
          <a:solidFill>
            <a:srgbClr val="2C3F71"/>
          </a:solidFill>
          <a:ln w="9525">
            <a:noFill/>
            <a:miter lim="800000"/>
            <a:headEnd/>
            <a:tailEnd/>
          </a:ln>
        </p:spPr>
        <p:txBody>
          <a:bodyPr lIns="91436" tIns="91436" rIns="91436" bIns="91436" anchor="ctr">
            <a:spAutoFit/>
          </a:bodyPr>
          <a:lstStyle/>
          <a:p>
            <a:pPr marL="1644650" indent="-1644650" algn="ctr">
              <a:spcBef>
                <a:spcPct val="20000"/>
              </a:spcBef>
              <a:buFont typeface="Arial" charset="0"/>
              <a:buNone/>
            </a:pPr>
            <a:r>
              <a:rPr lang="en-US" sz="3700" b="1">
                <a:solidFill>
                  <a:schemeClr val="bg1"/>
                </a:solidFill>
                <a:latin typeface="Calibri" pitchFamily="34" charset="0"/>
              </a:rPr>
              <a:t>EDUCATIONAL NEEDS</a:t>
            </a:r>
          </a:p>
        </p:txBody>
      </p:sp>
      <p:graphicFrame>
        <p:nvGraphicFramePr>
          <p:cNvPr id="11478" name="Object 214"/>
          <p:cNvGraphicFramePr>
            <a:graphicFrameLocks noChangeAspect="1"/>
          </p:cNvGraphicFramePr>
          <p:nvPr/>
        </p:nvGraphicFramePr>
        <p:xfrm>
          <a:off x="1204913" y="20788313"/>
          <a:ext cx="9120187" cy="4525962"/>
        </p:xfrm>
        <a:graphic>
          <a:graphicData uri="http://schemas.openxmlformats.org/presentationml/2006/ole">
            <p:oleObj spid="_x0000_s11491" name="Chart" r:id="rId7" imgW="6667401" imgH="3781427" progId="Excel.Chart.8">
              <p:embed/>
            </p:oleObj>
          </a:graphicData>
        </a:graphic>
      </p:graphicFrame>
      <p:graphicFrame>
        <p:nvGraphicFramePr>
          <p:cNvPr id="11479" name="Object 215"/>
          <p:cNvGraphicFramePr>
            <a:graphicFrameLocks noChangeAspect="1"/>
          </p:cNvGraphicFramePr>
          <p:nvPr/>
        </p:nvGraphicFramePr>
        <p:xfrm>
          <a:off x="11763375" y="7227888"/>
          <a:ext cx="9642475" cy="4324350"/>
        </p:xfrm>
        <a:graphic>
          <a:graphicData uri="http://schemas.openxmlformats.org/presentationml/2006/ole">
            <p:oleObj spid="_x0000_s11492" name="Chart" r:id="rId8" imgW="9458293" imgH="4324550" progId="Excel.Chart.8">
              <p:embed/>
            </p:oleObj>
          </a:graphicData>
        </a:graphic>
      </p:graphicFrame>
      <p:graphicFrame>
        <p:nvGraphicFramePr>
          <p:cNvPr id="11480" name="Object 216"/>
          <p:cNvGraphicFramePr>
            <a:graphicFrameLocks noChangeAspect="1"/>
          </p:cNvGraphicFramePr>
          <p:nvPr/>
        </p:nvGraphicFramePr>
        <p:xfrm>
          <a:off x="11763375" y="11552238"/>
          <a:ext cx="9642475" cy="4873625"/>
        </p:xfrm>
        <a:graphic>
          <a:graphicData uri="http://schemas.openxmlformats.org/presentationml/2006/ole">
            <p:oleObj spid="_x0000_s11493" name="Chart" r:id="rId9" imgW="8705679" imgH="4400563" progId="Excel.Chart.8">
              <p:embed/>
            </p:oleObj>
          </a:graphicData>
        </a:graphic>
      </p:graphicFrame>
      <p:graphicFrame>
        <p:nvGraphicFramePr>
          <p:cNvPr id="11481" name="Object 217"/>
          <p:cNvGraphicFramePr>
            <a:graphicFrameLocks noChangeAspect="1"/>
          </p:cNvGraphicFramePr>
          <p:nvPr/>
        </p:nvGraphicFramePr>
        <p:xfrm>
          <a:off x="11947525" y="17645063"/>
          <a:ext cx="9274175" cy="4221162"/>
        </p:xfrm>
        <a:graphic>
          <a:graphicData uri="http://schemas.openxmlformats.org/presentationml/2006/ole">
            <p:oleObj spid="_x0000_s11494" name="Chart" r:id="rId10" imgW="7667633" imgH="3390738" progId="Excel.Chart.8">
              <p:embed/>
            </p:oleObj>
          </a:graphicData>
        </a:graphic>
      </p:graphicFrame>
      <p:graphicFrame>
        <p:nvGraphicFramePr>
          <p:cNvPr id="11482" name="Object 218"/>
          <p:cNvGraphicFramePr>
            <a:graphicFrameLocks noChangeAspect="1"/>
          </p:cNvGraphicFramePr>
          <p:nvPr/>
        </p:nvGraphicFramePr>
        <p:xfrm>
          <a:off x="12001500" y="21866225"/>
          <a:ext cx="9404350" cy="4629150"/>
        </p:xfrm>
        <a:graphic>
          <a:graphicData uri="http://schemas.openxmlformats.org/presentationml/2006/ole">
            <p:oleObj spid="_x0000_s11495" name="Chart" r:id="rId11" imgW="7820108" imgH="3438553" progId="Excel.Chart.8">
              <p:embed/>
            </p:oleObj>
          </a:graphicData>
        </a:graphic>
      </p:graphicFrame>
      <p:graphicFrame>
        <p:nvGraphicFramePr>
          <p:cNvPr id="11483" name="Object 219"/>
          <p:cNvGraphicFramePr>
            <a:graphicFrameLocks noChangeAspect="1"/>
          </p:cNvGraphicFramePr>
          <p:nvPr/>
        </p:nvGraphicFramePr>
        <p:xfrm>
          <a:off x="11947525" y="26600150"/>
          <a:ext cx="9458325" cy="4552950"/>
        </p:xfrm>
        <a:graphic>
          <a:graphicData uri="http://schemas.openxmlformats.org/presentationml/2006/ole">
            <p:oleObj spid="_x0000_s11496" name="Chart" r:id="rId12" imgW="9220026" imgH="4228921" progId="Excel.Chart.8">
              <p:embed/>
            </p:oleObj>
          </a:graphicData>
        </a:graphic>
      </p:graphicFrame>
      <p:graphicFrame>
        <p:nvGraphicFramePr>
          <p:cNvPr id="11484" name="Object 220"/>
          <p:cNvGraphicFramePr>
            <a:graphicFrameLocks noChangeAspect="1"/>
          </p:cNvGraphicFramePr>
          <p:nvPr/>
        </p:nvGraphicFramePr>
        <p:xfrm>
          <a:off x="22518688" y="6503988"/>
          <a:ext cx="9426575" cy="5624512"/>
        </p:xfrm>
        <a:graphic>
          <a:graphicData uri="http://schemas.openxmlformats.org/presentationml/2006/ole">
            <p:oleObj spid="_x0000_s11497" name="Chart" r:id="rId13" imgW="6296177" imgH="3371939" progId="Excel.Chart.8">
              <p:embed/>
            </p:oleObj>
          </a:graphicData>
        </a:graphic>
      </p:graphicFrame>
      <p:graphicFrame>
        <p:nvGraphicFramePr>
          <p:cNvPr id="11486" name="Object 222"/>
          <p:cNvGraphicFramePr>
            <a:graphicFrameLocks noChangeAspect="1"/>
          </p:cNvGraphicFramePr>
          <p:nvPr/>
        </p:nvGraphicFramePr>
        <p:xfrm>
          <a:off x="22518688" y="19042063"/>
          <a:ext cx="9632950" cy="6272212"/>
        </p:xfrm>
        <a:graphic>
          <a:graphicData uri="http://schemas.openxmlformats.org/presentationml/2006/ole">
            <p:oleObj spid="_x0000_s11498" name="Chart" r:id="rId14" imgW="7248430" imgH="4562396" progId="Excel.Chart.8">
              <p:embed/>
            </p:oleObj>
          </a:graphicData>
        </a:graphic>
      </p:graphicFrame>
      <p:graphicFrame>
        <p:nvGraphicFramePr>
          <p:cNvPr id="11487" name="Object 223"/>
          <p:cNvGraphicFramePr>
            <a:graphicFrameLocks noChangeAspect="1"/>
          </p:cNvGraphicFramePr>
          <p:nvPr/>
        </p:nvGraphicFramePr>
        <p:xfrm>
          <a:off x="22518688" y="25314275"/>
          <a:ext cx="9632950" cy="5581650"/>
        </p:xfrm>
        <a:graphic>
          <a:graphicData uri="http://schemas.openxmlformats.org/presentationml/2006/ole">
            <p:oleObj spid="_x0000_s11499" name="Chart" r:id="rId15" imgW="7981934" imgH="4314742" progId="Excel.Chart.8">
              <p:embed/>
            </p:oleObj>
          </a:graphicData>
        </a:graphic>
      </p:graphicFrame>
      <p:graphicFrame>
        <p:nvGraphicFramePr>
          <p:cNvPr id="11488" name="Object 224"/>
          <p:cNvGraphicFramePr>
            <a:graphicFrameLocks noChangeAspect="1"/>
          </p:cNvGraphicFramePr>
          <p:nvPr/>
        </p:nvGraphicFramePr>
        <p:xfrm>
          <a:off x="22518688" y="13396913"/>
          <a:ext cx="9426575" cy="5403850"/>
        </p:xfrm>
        <a:graphic>
          <a:graphicData uri="http://schemas.openxmlformats.org/presentationml/2006/ole">
            <p:oleObj spid="_x0000_s11500" name="Chart" r:id="rId16" imgW="7410257" imgH="4248129" progId="Excel.Chart.8">
              <p:embed/>
            </p:oleObj>
          </a:graphicData>
        </a:graphic>
      </p:graphicFrame>
      <p:graphicFrame>
        <p:nvGraphicFramePr>
          <p:cNvPr id="11489" name="Object 225"/>
          <p:cNvGraphicFramePr>
            <a:graphicFrameLocks noChangeAspect="1"/>
          </p:cNvGraphicFramePr>
          <p:nvPr/>
        </p:nvGraphicFramePr>
        <p:xfrm>
          <a:off x="32980313" y="6503988"/>
          <a:ext cx="10007600" cy="4635500"/>
        </p:xfrm>
        <a:graphic>
          <a:graphicData uri="http://schemas.openxmlformats.org/presentationml/2006/ole">
            <p:oleObj spid="_x0000_s11501" name="Chart" r:id="rId17" imgW="8934594" imgH="4143509" progId="Excel.Chart.8">
              <p:embed/>
            </p:oleObj>
          </a:graphicData>
        </a:graphic>
      </p:graphicFrame>
      <p:graphicFrame>
        <p:nvGraphicFramePr>
          <p:cNvPr id="11490" name="Object 226"/>
          <p:cNvGraphicFramePr>
            <a:graphicFrameLocks noChangeAspect="1"/>
          </p:cNvGraphicFramePr>
          <p:nvPr/>
        </p:nvGraphicFramePr>
        <p:xfrm>
          <a:off x="33216850" y="11552238"/>
          <a:ext cx="9737725" cy="6281737"/>
        </p:xfrm>
        <a:graphic>
          <a:graphicData uri="http://schemas.openxmlformats.org/presentationml/2006/ole">
            <p:oleObj spid="_x0000_s11502" name="Chart" r:id="rId18" imgW="7334223" imgH="3705414" progId="Excel.Chart.8">
              <p:embed/>
            </p:oleObj>
          </a:graphicData>
        </a:graphic>
      </p:graphicFrame>
    </p:spTree>
  </p:cSld>
  <p:clrMapOvr>
    <a:masterClrMapping/>
  </p:clrMapOvr>
</p:sld>
</file>

<file path=ppt/theme/theme1.xml><?xml version="1.0" encoding="utf-8"?>
<a:theme xmlns:a="http://schemas.openxmlformats.org/drawingml/2006/main" name="PosterPresentations.com-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Right Highligh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PosterPresentations.com-36x48-Template-V2b</Template>
  <TotalTime>737</TotalTime>
  <Words>418</Words>
  <Application>Microsoft Office PowerPoint</Application>
  <PresentationFormat>Custom</PresentationFormat>
  <Paragraphs>45</Paragraphs>
  <Slides>1</Slides>
  <Notes>1</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vt:i4>
      </vt:variant>
    </vt:vector>
  </HeadingPairs>
  <TitlesOfParts>
    <vt:vector size="6" baseType="lpstr">
      <vt:lpstr>PosterPresentations.com-36x48-Template-V2b</vt:lpstr>
      <vt:lpstr>1_Classic 3 Columns</vt:lpstr>
      <vt:lpstr>Classic - Wide Center</vt:lpstr>
      <vt:lpstr>Right Highlight</vt:lpstr>
      <vt:lpstr>Chart</vt:lpstr>
      <vt:lpstr>2012 MAPHN Informatics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dc:description>This template is the property of PosterPresentations.com. Call us if you need help with this poster template._x000d_
1-866-649-3004           _x000d_
 (c)PosterPresentations.com</dc:description>
  <cp:lastModifiedBy>Fujitsu</cp:lastModifiedBy>
  <cp:revision>61</cp:revision>
  <dcterms:created xsi:type="dcterms:W3CDTF">2011-04-21T17:08:10Z</dcterms:created>
  <dcterms:modified xsi:type="dcterms:W3CDTF">2015-06-15T17:00:45Z</dcterms:modified>
</cp:coreProperties>
</file>